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5"/>
  </p:notesMasterIdLst>
  <p:handoutMasterIdLst>
    <p:handoutMasterId r:id="rId56"/>
  </p:handoutMasterIdLst>
  <p:sldIdLst>
    <p:sldId id="1932" r:id="rId2"/>
    <p:sldId id="1933" r:id="rId3"/>
    <p:sldId id="1934" r:id="rId4"/>
    <p:sldId id="1935" r:id="rId5"/>
    <p:sldId id="1888" r:id="rId6"/>
    <p:sldId id="1738" r:id="rId7"/>
    <p:sldId id="1915" r:id="rId8"/>
    <p:sldId id="1900" r:id="rId9"/>
    <p:sldId id="1901" r:id="rId10"/>
    <p:sldId id="1919" r:id="rId11"/>
    <p:sldId id="1894" r:id="rId12"/>
    <p:sldId id="1905" r:id="rId13"/>
    <p:sldId id="1916" r:id="rId14"/>
    <p:sldId id="1912" r:id="rId15"/>
    <p:sldId id="1861" r:id="rId16"/>
    <p:sldId id="1917" r:id="rId17"/>
    <p:sldId id="1913" r:id="rId18"/>
    <p:sldId id="1923" r:id="rId19"/>
    <p:sldId id="1920" r:id="rId20"/>
    <p:sldId id="1895" r:id="rId21"/>
    <p:sldId id="1899" r:id="rId22"/>
    <p:sldId id="1921" r:id="rId23"/>
    <p:sldId id="1914" r:id="rId24"/>
    <p:sldId id="1906" r:id="rId25"/>
    <p:sldId id="1907" r:id="rId26"/>
    <p:sldId id="1922" r:id="rId27"/>
    <p:sldId id="1898" r:id="rId28"/>
    <p:sldId id="1786" r:id="rId29"/>
    <p:sldId id="1758" r:id="rId30"/>
    <p:sldId id="1824" r:id="rId31"/>
    <p:sldId id="1943" r:id="rId32"/>
    <p:sldId id="1944" r:id="rId33"/>
    <p:sldId id="1945" r:id="rId34"/>
    <p:sldId id="1946" r:id="rId35"/>
    <p:sldId id="1902" r:id="rId36"/>
    <p:sldId id="1947" r:id="rId37"/>
    <p:sldId id="1908" r:id="rId38"/>
    <p:sldId id="1927" r:id="rId39"/>
    <p:sldId id="1891" r:id="rId40"/>
    <p:sldId id="1928" r:id="rId41"/>
    <p:sldId id="1924" r:id="rId42"/>
    <p:sldId id="1937" r:id="rId43"/>
    <p:sldId id="1938" r:id="rId44"/>
    <p:sldId id="1892" r:id="rId45"/>
    <p:sldId id="1890" r:id="rId46"/>
    <p:sldId id="1929" r:id="rId47"/>
    <p:sldId id="1941" r:id="rId48"/>
    <p:sldId id="1948" r:id="rId49"/>
    <p:sldId id="1940" r:id="rId50"/>
    <p:sldId id="1930" r:id="rId51"/>
    <p:sldId id="1942" r:id="rId52"/>
    <p:sldId id="1931" r:id="rId53"/>
    <p:sldId id="1042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FF"/>
    <a:srgbClr val="00FF00"/>
    <a:srgbClr val="000000"/>
    <a:srgbClr val="FFFFCC"/>
    <a:srgbClr val="CCFFCC"/>
    <a:srgbClr val="CCFF66"/>
    <a:srgbClr val="0096FF"/>
    <a:srgbClr val="FF993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615" autoAdjust="0"/>
    <p:restoredTop sz="86514" autoAdjust="0"/>
  </p:normalViewPr>
  <p:slideViewPr>
    <p:cSldViewPr>
      <p:cViewPr varScale="1">
        <p:scale>
          <a:sx n="84" d="100"/>
          <a:sy n="84" d="100"/>
        </p:scale>
        <p:origin x="23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544"/>
    </p:cViewPr>
  </p:sorterViewPr>
  <p:notesViewPr>
    <p:cSldViewPr>
      <p:cViewPr varScale="1">
        <p:scale>
          <a:sx n="58" d="100"/>
          <a:sy n="58" d="100"/>
        </p:scale>
        <p:origin x="-18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C57F6F-31B0-482B-A457-CCFBA396A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378116-201F-48C6-8B89-953098899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49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76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A9099-7ACD-45B5-8769-995C0DBE839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93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6264C-F052-4780-AC6C-ED9449F44558}" type="slidenum">
              <a:rPr lang="en-US"/>
              <a:pPr/>
              <a:t>33</a:t>
            </a:fld>
            <a:endParaRPr lang="en-US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3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BB79B-D1DA-40F9-B348-9E1EDCCA122E}" type="slidenum">
              <a:rPr lang="en-US"/>
              <a:pPr/>
              <a:t>34</a:t>
            </a:fld>
            <a:endParaRPr 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95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80A87B-759E-42EC-90F0-3590E2CD2305}" type="slidenum">
              <a:rPr lang="en-US" smtClean="0">
                <a:latin typeface="Arial" pitchFamily="34" charset="0"/>
              </a:rPr>
              <a:pPr>
                <a:defRPr/>
              </a:pPr>
              <a:t>35</a:t>
            </a:fld>
            <a:endParaRPr lang="en-US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84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23D7A-39A2-48CD-A58C-075EA2C43AE0}" type="slidenum">
              <a:rPr lang="en-US"/>
              <a:pPr/>
              <a:t>53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50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64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49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F33735-63B9-6649-9A33-AA4D72BB773B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66750"/>
            <a:ext cx="4648200" cy="34861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225925"/>
            <a:ext cx="4975225" cy="400367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0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A9099-7ACD-45B5-8769-995C0DBE839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4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D3F36-26B4-4345-AE61-6CF0EE868C01}" type="slidenum">
              <a:rPr lang="en-US"/>
              <a:pPr/>
              <a:t>28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36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A9099-7ACD-45B5-8769-995C0DBE839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5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5FC8D-9FEA-46A0-A14F-8430B71B9193}" type="slidenum">
              <a:rPr lang="en-US"/>
              <a:pPr/>
              <a:t>31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E37FB-F68F-4502-95E5-E3A3DB404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133F2-9CE6-438F-A6DC-73EE4FB2B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8AD6-B343-4767-A10C-B63B5DD71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8317-2603-42D4-8B52-678751672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5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42216-4028-4773-908E-469ED0B16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8558-79DD-432D-9D79-D1C268657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 rot="10800000" flipH="1">
            <a:off x="0" y="-275"/>
            <a:ext cx="9144000" cy="1143300"/>
          </a:xfrm>
          <a:prstGeom prst="rect">
            <a:avLst/>
          </a:prstGeom>
          <a:solidFill>
            <a:srgbClr val="232A4A">
              <a:alpha val="407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46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Montserrat"/>
              <a:buNone/>
              <a:defRPr sz="4000" b="1" i="0" u="none" strike="noStrike" cap="none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398500"/>
            <a:ext cx="8229600" cy="516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595290" y="548598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 descr="AESD_Logo_SMALL_White_Transp.png"/>
          <p:cNvPicPr preferRelativeResize="0"/>
          <p:nvPr/>
        </p:nvPicPr>
        <p:blipFill rotWithShape="1">
          <a:blip r:embed="rId2">
            <a:alphaModFix amt="56000"/>
          </a:blip>
          <a:srcRect/>
          <a:stretch/>
        </p:blipFill>
        <p:spPr>
          <a:xfrm>
            <a:off x="7998139" y="5714825"/>
            <a:ext cx="644700" cy="6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Shape 66"/>
          <p:cNvCxnSpPr/>
          <p:nvPr/>
        </p:nvCxnSpPr>
        <p:spPr>
          <a:xfrm>
            <a:off x="-13500" y="1219200"/>
            <a:ext cx="9171000" cy="0"/>
          </a:xfrm>
          <a:prstGeom prst="straightConnector1">
            <a:avLst/>
          </a:prstGeom>
          <a:noFill/>
          <a:ln w="762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804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A1645-02AB-4F75-855B-BD492120E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2035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B598F-5426-41FF-A474-2BDE0E1B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6CC5A-84F3-437F-8D84-7A0F40446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36A47-AE41-4031-983A-D0E073A39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C478-11F8-4096-B227-0FC26FC84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F1D4C-E80D-493B-8E75-FAFF1588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F124-F449-40B9-B42A-8F7337670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2F273-7663-4467-978F-F6AF26514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E5EB3-839F-4E99-8CDC-7497FB710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00"/>
            </a:gs>
            <a:gs pos="82000">
              <a:srgbClr val="0A128C"/>
            </a:gs>
            <a:gs pos="88000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2"/>
            <a:ext cx="9144000" cy="6856413"/>
            <a:chOff x="0" y="0"/>
            <a:chExt cx="5760" cy="4319"/>
          </a:xfrm>
        </p:grpSpPr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287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BFA86A-F097-44ED-B66D-8674030F6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63" r:id="rId14"/>
    <p:sldLayoutId id="2147483764" r:id="rId15"/>
    <p:sldLayoutId id="214748376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s.com/bin/Detail?ln=9060801408" TargetMode="External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jpeg"/><Relationship Id="rId6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emf"/><Relationship Id="rId3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ontserrat"/>
              <a:buNone/>
            </a:pPr>
            <a:r>
              <a:rPr lang="en" sz="4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G. E. A. R. S. 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685800" y="3786757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Montserrat"/>
              <a:buNone/>
            </a:pPr>
            <a:r>
              <a:rPr lang="en" sz="3000" b="1" i="0" u="none" strike="noStrike" cap="none">
                <a:solidFill>
                  <a:srgbClr val="FF9900"/>
                </a:solidFill>
              </a:rPr>
              <a:t>Growing Educators,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Montserrat"/>
              <a:buNone/>
            </a:pPr>
            <a:r>
              <a:rPr lang="en" sz="3000" b="1" i="0" u="none" strike="noStrike" cap="none">
                <a:solidFill>
                  <a:srgbClr val="FF9900"/>
                </a:solidFill>
              </a:rPr>
              <a:t>Achieving Results with Students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Montserrat"/>
              <a:buNone/>
            </a:pPr>
            <a:r>
              <a:rPr lang="en"/>
              <a:t>July 25</a:t>
            </a:r>
            <a:r>
              <a:rPr lang="en" sz="3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, 201</a:t>
            </a:r>
            <a:r>
              <a:rPr lang="en"/>
              <a:t>7</a:t>
            </a:r>
            <a:r>
              <a:rPr lang="en" sz="3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pic>
        <p:nvPicPr>
          <p:cNvPr id="4" name="Shape 90" descr="AESD_Logo_SMALL_White_Knockout.png"/>
          <p:cNvPicPr preferRelativeResize="0"/>
          <p:nvPr/>
        </p:nvPicPr>
        <p:blipFill rotWithShape="1">
          <a:blip r:embed="rId3">
            <a:alphaModFix amt="13000"/>
          </a:blip>
          <a:srcRect/>
          <a:stretch/>
        </p:blipFill>
        <p:spPr>
          <a:xfrm>
            <a:off x="3048000" y="1371600"/>
            <a:ext cx="2803950" cy="2575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533400"/>
            <a:ext cx="4494432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712" y="533400"/>
            <a:ext cx="445728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4264" y="20716"/>
            <a:ext cx="30928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Brain Break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 b="60"/>
          <a:stretch/>
        </p:blipFill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3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37" y="3149768"/>
            <a:ext cx="9144000" cy="1015663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What we know:</a:t>
            </a:r>
          </a:p>
          <a:p>
            <a:endParaRPr lang="en-US" sz="1600" b="1" dirty="0"/>
          </a:p>
          <a:p>
            <a:r>
              <a:rPr lang="en-US" sz="2200" b="1" dirty="0"/>
              <a:t>Domain:  </a:t>
            </a:r>
            <a:r>
              <a:rPr lang="en-US" sz="2200" b="1" u="sng" dirty="0"/>
              <a:t>MDG</a:t>
            </a:r>
            <a:r>
              <a:rPr lang="en-US" sz="2200" b="1" dirty="0"/>
              <a:t>  Cluster: </a:t>
            </a:r>
            <a:r>
              <a:rPr lang="en-US" sz="2200" b="1" u="sng" dirty="0"/>
              <a:t>5.GB</a:t>
            </a:r>
            <a:r>
              <a:rPr lang="en-US" sz="2200" b="1" dirty="0"/>
              <a:t>  Standard:  </a:t>
            </a:r>
            <a:r>
              <a:rPr lang="en-US" sz="2200" b="1" u="sng" dirty="0"/>
              <a:t>5.GB.3</a:t>
            </a:r>
            <a:r>
              <a:rPr lang="en-US" sz="2200" b="1" dirty="0"/>
              <a:t>   </a:t>
            </a:r>
            <a:r>
              <a:rPr lang="en-US" sz="2200" b="1" dirty="0" err="1"/>
              <a:t>AzMerit</a:t>
            </a:r>
            <a:r>
              <a:rPr lang="en-US" sz="2200" b="1" dirty="0"/>
              <a:t>: </a:t>
            </a:r>
            <a:r>
              <a:rPr lang="en-US" sz="2200" b="1" u="sng" dirty="0"/>
              <a:t>Item #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56" y="4419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Our Task –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FF00"/>
                </a:solidFill>
              </a:rPr>
              <a:t>Solve the problem.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FF00"/>
                </a:solidFill>
              </a:rPr>
              <a:t>Justify the DOK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99" t="15999" r="17000" b="12890"/>
          <a:stretch/>
        </p:blipFill>
        <p:spPr>
          <a:xfrm>
            <a:off x="2560320" y="0"/>
            <a:ext cx="658368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56" y="304800"/>
            <a:ext cx="2499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6FFFF"/>
                </a:solidFill>
              </a:rPr>
              <a:t>Deconstructing</a:t>
            </a:r>
          </a:p>
          <a:p>
            <a:pPr algn="ctr"/>
            <a:endParaRPr lang="en-US" sz="2400" b="1" dirty="0">
              <a:solidFill>
                <a:srgbClr val="66FFFF"/>
              </a:solidFill>
            </a:endParaRPr>
          </a:p>
          <a:p>
            <a:pPr algn="ctr"/>
            <a:r>
              <a:rPr lang="en-US" sz="2400" b="1" dirty="0">
                <a:solidFill>
                  <a:srgbClr val="66FFFF"/>
                </a:solidFill>
              </a:rPr>
              <a:t> the </a:t>
            </a:r>
          </a:p>
          <a:p>
            <a:pPr algn="ctr"/>
            <a:endParaRPr lang="en-US" sz="2400" b="1" dirty="0">
              <a:solidFill>
                <a:srgbClr val="66FFFF"/>
              </a:solidFill>
            </a:endParaRPr>
          </a:p>
          <a:p>
            <a:pPr algn="ctr"/>
            <a:r>
              <a:rPr lang="en-US" sz="2400" b="1" dirty="0" err="1">
                <a:solidFill>
                  <a:srgbClr val="66FFFF"/>
                </a:solidFill>
              </a:rPr>
              <a:t>AzMERIT</a:t>
            </a:r>
            <a:endParaRPr lang="en-US" sz="2400" b="1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3058"/>
            <a:ext cx="8659666" cy="987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41253"/>
            <a:ext cx="9144000" cy="10990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59" y="0"/>
            <a:ext cx="874476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cap="sm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Deconstructing an </a:t>
            </a:r>
            <a:r>
              <a:rPr lang="en-US" sz="4200" b="1" cap="sm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AzMERIT</a:t>
            </a:r>
            <a:r>
              <a:rPr lang="en-US" sz="4200" b="1" cap="sm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Item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743200" y="763058"/>
            <a:ext cx="6145066" cy="49353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871391"/>
            <a:ext cx="5181600" cy="37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81200"/>
            <a:ext cx="7262008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" y="6349767"/>
            <a:ext cx="4927801" cy="508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" y="736833"/>
            <a:ext cx="9144000" cy="10990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59" y="0"/>
            <a:ext cx="874476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cap="sm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Deconstructing an </a:t>
            </a:r>
            <a:r>
              <a:rPr lang="en-US" sz="4200" b="1" cap="sm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AzMERIT</a:t>
            </a:r>
            <a:r>
              <a:rPr lang="en-US" sz="4200" b="1" cap="sm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Item</a:t>
            </a:r>
          </a:p>
        </p:txBody>
      </p:sp>
    </p:spTree>
    <p:extLst>
      <p:ext uri="{BB962C8B-B14F-4D97-AF65-F5344CB8AC3E}">
        <p14:creationId xmlns:p14="http://schemas.microsoft.com/office/powerpoint/2010/main" val="40790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533400"/>
            <a:ext cx="4494432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712" y="533400"/>
            <a:ext cx="445728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1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" y="2971800"/>
            <a:ext cx="4299330" cy="3886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23" y="76200"/>
            <a:ext cx="90204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Justifying the DOK of the Item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839" y="838200"/>
            <a:ext cx="4736161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9800" y="5005915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DOK 3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3276600"/>
            <a:ext cx="838200" cy="4572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46"/>
            <a:ext cx="9144000" cy="1143000"/>
          </a:xfrm>
        </p:spPr>
        <p:txBody>
          <a:bodyPr/>
          <a:lstStyle/>
          <a:p>
            <a:r>
              <a:rPr lang="en-US" sz="3600" dirty="0">
                <a:solidFill>
                  <a:srgbClr val="00FF00"/>
                </a:solidFill>
                <a:latin typeface="Comic Sans MS" panose="030F0702030302020204" pitchFamily="66" charset="0"/>
              </a:rPr>
              <a:t>When is this standard taught/learned?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999" t="21333" r="22000" b="12887"/>
          <a:stretch/>
        </p:blipFill>
        <p:spPr>
          <a:xfrm>
            <a:off x="228600" y="1066799"/>
            <a:ext cx="8686800" cy="573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0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46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  <a:latin typeface="Comic Sans MS" panose="030F0702030302020204" pitchFamily="66" charset="0"/>
              </a:rPr>
              <a:t>Mystery Envelope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30725"/>
          </a:xfrm>
        </p:spPr>
        <p:txBody>
          <a:bodyPr/>
          <a:lstStyle/>
          <a:p>
            <a:r>
              <a:rPr lang="en-US" sz="2800" dirty="0"/>
              <a:t>Inside your envelope is an actual </a:t>
            </a:r>
            <a:r>
              <a:rPr lang="en-US" sz="2800" dirty="0" err="1"/>
              <a:t>AzMerit</a:t>
            </a:r>
            <a:r>
              <a:rPr lang="en-US" sz="2800" dirty="0"/>
              <a:t> item experienced by students.</a:t>
            </a:r>
          </a:p>
          <a:p>
            <a:endParaRPr lang="en-US" sz="1100" dirty="0"/>
          </a:p>
          <a:p>
            <a:r>
              <a:rPr lang="en-US" dirty="0"/>
              <a:t>Work with a partner to:</a:t>
            </a:r>
          </a:p>
          <a:p>
            <a:pPr lvl="1"/>
            <a:r>
              <a:rPr lang="en-US" dirty="0"/>
              <a:t>Solve the problem.</a:t>
            </a:r>
          </a:p>
          <a:p>
            <a:pPr lvl="1"/>
            <a:r>
              <a:rPr lang="en-US" dirty="0"/>
              <a:t>Justify your solution.</a:t>
            </a:r>
          </a:p>
          <a:p>
            <a:pPr lvl="1"/>
            <a:r>
              <a:rPr lang="en-US" dirty="0"/>
              <a:t>Identify and defend the DOK of the item     </a:t>
            </a:r>
            <a:r>
              <a:rPr lang="en-US" sz="2400" i="1" dirty="0">
                <a:solidFill>
                  <a:srgbClr val="FFCCFF"/>
                </a:solidFill>
              </a:rPr>
              <a:t>(Scaffolding – consider using the DOK chart)</a:t>
            </a:r>
            <a:endParaRPr lang="en-US" dirty="0"/>
          </a:p>
          <a:p>
            <a:pPr lvl="1"/>
            <a:r>
              <a:rPr lang="en-US" dirty="0"/>
              <a:t>Prepare to defend your solution/DOK level and critique the reasoning of others.</a:t>
            </a:r>
          </a:p>
          <a:p>
            <a:pPr lvl="1"/>
            <a:r>
              <a:rPr lang="en-US" dirty="0"/>
              <a:t>Enjoy!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31" t="3896" r="7692" b="6461"/>
          <a:stretch/>
        </p:blipFill>
        <p:spPr>
          <a:xfrm>
            <a:off x="6248400" y="1447800"/>
            <a:ext cx="208169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46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Montserrat"/>
              <a:buNone/>
            </a:pPr>
            <a:r>
              <a:rPr lang="en" sz="4000" b="1" i="0" u="none" strike="noStrike" cap="none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Mission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398500"/>
            <a:ext cx="8229600" cy="516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Avondale, </a:t>
            </a:r>
            <a:r>
              <a:rPr lang="en" sz="4800" b="0" i="0" u="none" strike="noStrike" cap="none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every student</a:t>
            </a:r>
            <a:r>
              <a:rPr lang="en" sz="4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will grow as a </a:t>
            </a:r>
            <a:r>
              <a:rPr lang="en" sz="4800" b="0" i="0" u="none" strike="noStrike" cap="none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thinker</a:t>
            </a:r>
            <a:r>
              <a:rPr lang="en" sz="4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4800" b="0" i="0" u="none" strike="noStrike" cap="none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problem solver</a:t>
            </a:r>
            <a:r>
              <a:rPr lang="en" sz="4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" sz="4800" b="0" i="0" u="none" strike="noStrike" cap="none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communicator</a:t>
            </a:r>
            <a:r>
              <a:rPr lang="en" sz="4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to pursue a </a:t>
            </a:r>
            <a:r>
              <a:rPr lang="en" sz="4800" b="0" i="0" u="none" strike="noStrike" cap="none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future without limits.</a:t>
            </a:r>
            <a:r>
              <a:rPr lang="en" sz="4800" b="0" i="0" u="none" strike="noStrike" cap="none">
                <a:solidFill>
                  <a:srgbClr val="FFFF00"/>
                </a:solidFill>
                <a:highlight>
                  <a:srgbClr val="F4CCCC"/>
                </a:highlight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4800" b="0" i="0" u="none" strike="noStrike" cap="none">
                <a:solidFill>
                  <a:srgbClr val="FFFF00"/>
                </a:solidFill>
                <a:highlight>
                  <a:srgbClr val="F4CCCC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endParaRPr lang="en" sz="4800" b="0" i="0" u="none" strike="noStrike" cap="none">
              <a:solidFill>
                <a:srgbClr val="FFFF00"/>
              </a:solidFill>
              <a:highlight>
                <a:srgbClr val="F4CCCC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highlight>
                <a:srgbClr val="F4CCC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ontserrat"/>
              <a:buNone/>
            </a:pPr>
            <a:endParaRPr sz="3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Shape 99" descr="AESD_Logo_SMALL_White_Transp.png"/>
          <p:cNvPicPr preferRelativeResize="0"/>
          <p:nvPr/>
        </p:nvPicPr>
        <p:blipFill rotWithShape="1">
          <a:blip r:embed="rId3">
            <a:alphaModFix amt="56000"/>
          </a:blip>
          <a:srcRect/>
          <a:stretch/>
        </p:blipFill>
        <p:spPr>
          <a:xfrm>
            <a:off x="7998139" y="5714825"/>
            <a:ext cx="859500" cy="8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9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solidFill>
                  <a:srgbClr val="CCFFFF"/>
                </a:solidFill>
                <a:latin typeface="Enviro" pitchFamily="82" charset="0"/>
                <a:ea typeface="+mj-ea"/>
                <a:cs typeface="+mj-cs"/>
              </a:rPr>
              <a:t>Main Myth about Learning</a:t>
            </a:r>
            <a:endParaRPr lang="en-US">
              <a:solidFill>
                <a:srgbClr val="CCFFFF"/>
              </a:solidFill>
              <a:ea typeface="+mj-ea"/>
              <a:cs typeface="+mj-cs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768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CCFFFF"/>
                </a:solidFill>
                <a:latin typeface="Comic Sans MS" charset="0"/>
                <a:cs typeface="+mn-cs"/>
              </a:rPr>
              <a:t>	Some part of the learner</a:t>
            </a:r>
            <a:r>
              <a:rPr lang="ja-JP" altLang="en-US">
                <a:solidFill>
                  <a:srgbClr val="CCFFFF"/>
                </a:solidFill>
                <a:latin typeface="Comic Sans MS" charset="0"/>
                <a:cs typeface="+mn-cs"/>
              </a:rPr>
              <a:t>’</a:t>
            </a:r>
            <a:r>
              <a:rPr lang="en-US">
                <a:solidFill>
                  <a:srgbClr val="CCFFFF"/>
                </a:solidFill>
                <a:latin typeface="Comic Sans MS" charset="0"/>
                <a:cs typeface="+mn-cs"/>
              </a:rPr>
              <a:t>s anatomy must be in contact with the chair in order for learning to take place!</a:t>
            </a:r>
            <a:endParaRPr lang="en-US">
              <a:solidFill>
                <a:srgbClr val="CCFFFF"/>
              </a:solidFill>
              <a:latin typeface="Arial" charset="0"/>
              <a:cs typeface="+mn-cs"/>
            </a:endParaRPr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838200" y="3429000"/>
            <a:ext cx="3013075" cy="3197225"/>
            <a:chOff x="2803" y="1987"/>
            <a:chExt cx="1898" cy="2014"/>
          </a:xfrm>
        </p:grpSpPr>
        <p:sp>
          <p:nvSpPr>
            <p:cNvPr id="19460" name="Freeform 5"/>
            <p:cNvSpPr>
              <a:spLocks/>
            </p:cNvSpPr>
            <p:nvPr/>
          </p:nvSpPr>
          <p:spPr bwMode="auto">
            <a:xfrm>
              <a:off x="2803" y="1987"/>
              <a:ext cx="1898" cy="1829"/>
            </a:xfrm>
            <a:custGeom>
              <a:avLst/>
              <a:gdLst>
                <a:gd name="T0" fmla="*/ 14 w 3796"/>
                <a:gd name="T1" fmla="*/ 883 h 3657"/>
                <a:gd name="T2" fmla="*/ 3 w 3796"/>
                <a:gd name="T3" fmla="*/ 745 h 3657"/>
                <a:gd name="T4" fmla="*/ 16 w 3796"/>
                <a:gd name="T5" fmla="*/ 656 h 3657"/>
                <a:gd name="T6" fmla="*/ 25 w 3796"/>
                <a:gd name="T7" fmla="*/ 352 h 3657"/>
                <a:gd name="T8" fmla="*/ 38 w 3796"/>
                <a:gd name="T9" fmla="*/ 270 h 3657"/>
                <a:gd name="T10" fmla="*/ 51 w 3796"/>
                <a:gd name="T11" fmla="*/ 227 h 3657"/>
                <a:gd name="T12" fmla="*/ 67 w 3796"/>
                <a:gd name="T13" fmla="*/ 188 h 3657"/>
                <a:gd name="T14" fmla="*/ 88 w 3796"/>
                <a:gd name="T15" fmla="*/ 155 h 3657"/>
                <a:gd name="T16" fmla="*/ 100 w 3796"/>
                <a:gd name="T17" fmla="*/ 140 h 3657"/>
                <a:gd name="T18" fmla="*/ 113 w 3796"/>
                <a:gd name="T19" fmla="*/ 128 h 3657"/>
                <a:gd name="T20" fmla="*/ 128 w 3796"/>
                <a:gd name="T21" fmla="*/ 117 h 3657"/>
                <a:gd name="T22" fmla="*/ 143 w 3796"/>
                <a:gd name="T23" fmla="*/ 107 h 3657"/>
                <a:gd name="T24" fmla="*/ 178 w 3796"/>
                <a:gd name="T25" fmla="*/ 95 h 3657"/>
                <a:gd name="T26" fmla="*/ 228 w 3796"/>
                <a:gd name="T27" fmla="*/ 82 h 3657"/>
                <a:gd name="T28" fmla="*/ 270 w 3796"/>
                <a:gd name="T29" fmla="*/ 69 h 3657"/>
                <a:gd name="T30" fmla="*/ 299 w 3796"/>
                <a:gd name="T31" fmla="*/ 60 h 3657"/>
                <a:gd name="T32" fmla="*/ 330 w 3796"/>
                <a:gd name="T33" fmla="*/ 50 h 3657"/>
                <a:gd name="T34" fmla="*/ 362 w 3796"/>
                <a:gd name="T35" fmla="*/ 41 h 3657"/>
                <a:gd name="T36" fmla="*/ 394 w 3796"/>
                <a:gd name="T37" fmla="*/ 32 h 3657"/>
                <a:gd name="T38" fmla="*/ 436 w 3796"/>
                <a:gd name="T39" fmla="*/ 21 h 3657"/>
                <a:gd name="T40" fmla="*/ 501 w 3796"/>
                <a:gd name="T41" fmla="*/ 8 h 3657"/>
                <a:gd name="T42" fmla="*/ 612 w 3796"/>
                <a:gd name="T43" fmla="*/ 2 h 3657"/>
                <a:gd name="T44" fmla="*/ 665 w 3796"/>
                <a:gd name="T45" fmla="*/ 16 h 3657"/>
                <a:gd name="T46" fmla="*/ 685 w 3796"/>
                <a:gd name="T47" fmla="*/ 28 h 3657"/>
                <a:gd name="T48" fmla="*/ 703 w 3796"/>
                <a:gd name="T49" fmla="*/ 43 h 3657"/>
                <a:gd name="T50" fmla="*/ 722 w 3796"/>
                <a:gd name="T51" fmla="*/ 57 h 3657"/>
                <a:gd name="T52" fmla="*/ 740 w 3796"/>
                <a:gd name="T53" fmla="*/ 71 h 3657"/>
                <a:gd name="T54" fmla="*/ 759 w 3796"/>
                <a:gd name="T55" fmla="*/ 84 h 3657"/>
                <a:gd name="T56" fmla="*/ 777 w 3796"/>
                <a:gd name="T57" fmla="*/ 98 h 3657"/>
                <a:gd name="T58" fmla="*/ 795 w 3796"/>
                <a:gd name="T59" fmla="*/ 112 h 3657"/>
                <a:gd name="T60" fmla="*/ 813 w 3796"/>
                <a:gd name="T61" fmla="*/ 126 h 3657"/>
                <a:gd name="T62" fmla="*/ 830 w 3796"/>
                <a:gd name="T63" fmla="*/ 140 h 3657"/>
                <a:gd name="T64" fmla="*/ 846 w 3796"/>
                <a:gd name="T65" fmla="*/ 154 h 3657"/>
                <a:gd name="T66" fmla="*/ 862 w 3796"/>
                <a:gd name="T67" fmla="*/ 169 h 3657"/>
                <a:gd name="T68" fmla="*/ 876 w 3796"/>
                <a:gd name="T69" fmla="*/ 184 h 3657"/>
                <a:gd name="T70" fmla="*/ 889 w 3796"/>
                <a:gd name="T71" fmla="*/ 200 h 3657"/>
                <a:gd name="T72" fmla="*/ 909 w 3796"/>
                <a:gd name="T73" fmla="*/ 229 h 3657"/>
                <a:gd name="T74" fmla="*/ 926 w 3796"/>
                <a:gd name="T75" fmla="*/ 267 h 3657"/>
                <a:gd name="T76" fmla="*/ 942 w 3796"/>
                <a:gd name="T77" fmla="*/ 482 h 3657"/>
                <a:gd name="T78" fmla="*/ 946 w 3796"/>
                <a:gd name="T79" fmla="*/ 740 h 3657"/>
                <a:gd name="T80" fmla="*/ 933 w 3796"/>
                <a:gd name="T81" fmla="*/ 756 h 3657"/>
                <a:gd name="T82" fmla="*/ 908 w 3796"/>
                <a:gd name="T83" fmla="*/ 765 h 3657"/>
                <a:gd name="T84" fmla="*/ 871 w 3796"/>
                <a:gd name="T85" fmla="*/ 775 h 3657"/>
                <a:gd name="T86" fmla="*/ 823 w 3796"/>
                <a:gd name="T87" fmla="*/ 785 h 3657"/>
                <a:gd name="T88" fmla="*/ 767 w 3796"/>
                <a:gd name="T89" fmla="*/ 796 h 3657"/>
                <a:gd name="T90" fmla="*/ 704 w 3796"/>
                <a:gd name="T91" fmla="*/ 808 h 3657"/>
                <a:gd name="T92" fmla="*/ 635 w 3796"/>
                <a:gd name="T93" fmla="*/ 821 h 3657"/>
                <a:gd name="T94" fmla="*/ 563 w 3796"/>
                <a:gd name="T95" fmla="*/ 832 h 3657"/>
                <a:gd name="T96" fmla="*/ 488 w 3796"/>
                <a:gd name="T97" fmla="*/ 845 h 3657"/>
                <a:gd name="T98" fmla="*/ 414 w 3796"/>
                <a:gd name="T99" fmla="*/ 857 h 3657"/>
                <a:gd name="T100" fmla="*/ 341 w 3796"/>
                <a:gd name="T101" fmla="*/ 868 h 3657"/>
                <a:gd name="T102" fmla="*/ 272 w 3796"/>
                <a:gd name="T103" fmla="*/ 879 h 3657"/>
                <a:gd name="T104" fmla="*/ 208 w 3796"/>
                <a:gd name="T105" fmla="*/ 888 h 3657"/>
                <a:gd name="T106" fmla="*/ 122 w 3796"/>
                <a:gd name="T107" fmla="*/ 901 h 3657"/>
                <a:gd name="T108" fmla="*/ 35 w 3796"/>
                <a:gd name="T109" fmla="*/ 913 h 36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96"/>
                <a:gd name="T166" fmla="*/ 0 h 3657"/>
                <a:gd name="T167" fmla="*/ 3796 w 3796"/>
                <a:gd name="T168" fmla="*/ 3657 h 365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96" h="3657">
                  <a:moveTo>
                    <a:pt x="99" y="3657"/>
                  </a:moveTo>
                  <a:lnTo>
                    <a:pt x="93" y="3642"/>
                  </a:lnTo>
                  <a:lnTo>
                    <a:pt x="86" y="3623"/>
                  </a:lnTo>
                  <a:lnTo>
                    <a:pt x="76" y="3598"/>
                  </a:lnTo>
                  <a:lnTo>
                    <a:pt x="70" y="3583"/>
                  </a:lnTo>
                  <a:lnTo>
                    <a:pt x="65" y="3568"/>
                  </a:lnTo>
                  <a:lnTo>
                    <a:pt x="53" y="3530"/>
                  </a:lnTo>
                  <a:lnTo>
                    <a:pt x="42" y="3486"/>
                  </a:lnTo>
                  <a:lnTo>
                    <a:pt x="30" y="3439"/>
                  </a:lnTo>
                  <a:lnTo>
                    <a:pt x="21" y="3385"/>
                  </a:lnTo>
                  <a:lnTo>
                    <a:pt x="11" y="3327"/>
                  </a:lnTo>
                  <a:lnTo>
                    <a:pt x="0" y="3197"/>
                  </a:lnTo>
                  <a:lnTo>
                    <a:pt x="2" y="3053"/>
                  </a:lnTo>
                  <a:lnTo>
                    <a:pt x="10" y="2977"/>
                  </a:lnTo>
                  <a:lnTo>
                    <a:pt x="15" y="2939"/>
                  </a:lnTo>
                  <a:lnTo>
                    <a:pt x="21" y="2899"/>
                  </a:lnTo>
                  <a:lnTo>
                    <a:pt x="29" y="2859"/>
                  </a:lnTo>
                  <a:lnTo>
                    <a:pt x="34" y="2821"/>
                  </a:lnTo>
                  <a:lnTo>
                    <a:pt x="46" y="2751"/>
                  </a:lnTo>
                  <a:lnTo>
                    <a:pt x="55" y="2684"/>
                  </a:lnTo>
                  <a:lnTo>
                    <a:pt x="63" y="2621"/>
                  </a:lnTo>
                  <a:lnTo>
                    <a:pt x="76" y="2380"/>
                  </a:lnTo>
                  <a:lnTo>
                    <a:pt x="78" y="2251"/>
                  </a:lnTo>
                  <a:lnTo>
                    <a:pt x="78" y="2099"/>
                  </a:lnTo>
                  <a:lnTo>
                    <a:pt x="80" y="1701"/>
                  </a:lnTo>
                  <a:lnTo>
                    <a:pt x="84" y="1582"/>
                  </a:lnTo>
                  <a:lnTo>
                    <a:pt x="91" y="1466"/>
                  </a:lnTo>
                  <a:lnTo>
                    <a:pt x="97" y="1407"/>
                  </a:lnTo>
                  <a:lnTo>
                    <a:pt x="103" y="1350"/>
                  </a:lnTo>
                  <a:lnTo>
                    <a:pt x="110" y="1295"/>
                  </a:lnTo>
                  <a:lnTo>
                    <a:pt x="118" y="1237"/>
                  </a:lnTo>
                  <a:lnTo>
                    <a:pt x="127" y="1184"/>
                  </a:lnTo>
                  <a:lnTo>
                    <a:pt x="139" y="1131"/>
                  </a:lnTo>
                  <a:lnTo>
                    <a:pt x="144" y="1104"/>
                  </a:lnTo>
                  <a:lnTo>
                    <a:pt x="150" y="1078"/>
                  </a:lnTo>
                  <a:lnTo>
                    <a:pt x="156" y="1053"/>
                  </a:lnTo>
                  <a:lnTo>
                    <a:pt x="163" y="1026"/>
                  </a:lnTo>
                  <a:lnTo>
                    <a:pt x="171" y="1002"/>
                  </a:lnTo>
                  <a:lnTo>
                    <a:pt x="177" y="977"/>
                  </a:lnTo>
                  <a:lnTo>
                    <a:pt x="184" y="952"/>
                  </a:lnTo>
                  <a:lnTo>
                    <a:pt x="194" y="930"/>
                  </a:lnTo>
                  <a:lnTo>
                    <a:pt x="202" y="905"/>
                  </a:lnTo>
                  <a:lnTo>
                    <a:pt x="209" y="882"/>
                  </a:lnTo>
                  <a:lnTo>
                    <a:pt x="219" y="859"/>
                  </a:lnTo>
                  <a:lnTo>
                    <a:pt x="228" y="836"/>
                  </a:lnTo>
                  <a:lnTo>
                    <a:pt x="238" y="815"/>
                  </a:lnTo>
                  <a:lnTo>
                    <a:pt x="247" y="793"/>
                  </a:lnTo>
                  <a:lnTo>
                    <a:pt x="257" y="772"/>
                  </a:lnTo>
                  <a:lnTo>
                    <a:pt x="268" y="751"/>
                  </a:lnTo>
                  <a:lnTo>
                    <a:pt x="279" y="730"/>
                  </a:lnTo>
                  <a:lnTo>
                    <a:pt x="289" y="711"/>
                  </a:lnTo>
                  <a:lnTo>
                    <a:pt x="302" y="690"/>
                  </a:lnTo>
                  <a:lnTo>
                    <a:pt x="314" y="671"/>
                  </a:lnTo>
                  <a:lnTo>
                    <a:pt x="325" y="652"/>
                  </a:lnTo>
                  <a:lnTo>
                    <a:pt x="338" y="635"/>
                  </a:lnTo>
                  <a:lnTo>
                    <a:pt x="352" y="618"/>
                  </a:lnTo>
                  <a:lnTo>
                    <a:pt x="357" y="608"/>
                  </a:lnTo>
                  <a:lnTo>
                    <a:pt x="365" y="601"/>
                  </a:lnTo>
                  <a:lnTo>
                    <a:pt x="371" y="591"/>
                  </a:lnTo>
                  <a:lnTo>
                    <a:pt x="378" y="584"/>
                  </a:lnTo>
                  <a:lnTo>
                    <a:pt x="384" y="576"/>
                  </a:lnTo>
                  <a:lnTo>
                    <a:pt x="392" y="568"/>
                  </a:lnTo>
                  <a:lnTo>
                    <a:pt x="399" y="559"/>
                  </a:lnTo>
                  <a:lnTo>
                    <a:pt x="407" y="551"/>
                  </a:lnTo>
                  <a:lnTo>
                    <a:pt x="414" y="544"/>
                  </a:lnTo>
                  <a:lnTo>
                    <a:pt x="422" y="536"/>
                  </a:lnTo>
                  <a:lnTo>
                    <a:pt x="428" y="530"/>
                  </a:lnTo>
                  <a:lnTo>
                    <a:pt x="435" y="523"/>
                  </a:lnTo>
                  <a:lnTo>
                    <a:pt x="445" y="515"/>
                  </a:lnTo>
                  <a:lnTo>
                    <a:pt x="452" y="509"/>
                  </a:lnTo>
                  <a:lnTo>
                    <a:pt x="460" y="502"/>
                  </a:lnTo>
                  <a:lnTo>
                    <a:pt x="468" y="494"/>
                  </a:lnTo>
                  <a:lnTo>
                    <a:pt x="475" y="489"/>
                  </a:lnTo>
                  <a:lnTo>
                    <a:pt x="485" y="483"/>
                  </a:lnTo>
                  <a:lnTo>
                    <a:pt x="492" y="477"/>
                  </a:lnTo>
                  <a:lnTo>
                    <a:pt x="500" y="471"/>
                  </a:lnTo>
                  <a:lnTo>
                    <a:pt x="509" y="466"/>
                  </a:lnTo>
                  <a:lnTo>
                    <a:pt x="517" y="458"/>
                  </a:lnTo>
                  <a:lnTo>
                    <a:pt x="527" y="454"/>
                  </a:lnTo>
                  <a:lnTo>
                    <a:pt x="536" y="449"/>
                  </a:lnTo>
                  <a:lnTo>
                    <a:pt x="544" y="443"/>
                  </a:lnTo>
                  <a:lnTo>
                    <a:pt x="553" y="437"/>
                  </a:lnTo>
                  <a:lnTo>
                    <a:pt x="563" y="433"/>
                  </a:lnTo>
                  <a:lnTo>
                    <a:pt x="572" y="428"/>
                  </a:lnTo>
                  <a:lnTo>
                    <a:pt x="591" y="420"/>
                  </a:lnTo>
                  <a:lnTo>
                    <a:pt x="610" y="411"/>
                  </a:lnTo>
                  <a:lnTo>
                    <a:pt x="629" y="403"/>
                  </a:lnTo>
                  <a:lnTo>
                    <a:pt x="648" y="395"/>
                  </a:lnTo>
                  <a:lnTo>
                    <a:pt x="669" y="390"/>
                  </a:lnTo>
                  <a:lnTo>
                    <a:pt x="690" y="384"/>
                  </a:lnTo>
                  <a:lnTo>
                    <a:pt x="711" y="380"/>
                  </a:lnTo>
                  <a:lnTo>
                    <a:pt x="757" y="369"/>
                  </a:lnTo>
                  <a:lnTo>
                    <a:pt x="779" y="363"/>
                  </a:lnTo>
                  <a:lnTo>
                    <a:pt x="804" y="357"/>
                  </a:lnTo>
                  <a:lnTo>
                    <a:pt x="831" y="350"/>
                  </a:lnTo>
                  <a:lnTo>
                    <a:pt x="857" y="342"/>
                  </a:lnTo>
                  <a:lnTo>
                    <a:pt x="884" y="335"/>
                  </a:lnTo>
                  <a:lnTo>
                    <a:pt x="912" y="327"/>
                  </a:lnTo>
                  <a:lnTo>
                    <a:pt x="941" y="317"/>
                  </a:lnTo>
                  <a:lnTo>
                    <a:pt x="971" y="308"/>
                  </a:lnTo>
                  <a:lnTo>
                    <a:pt x="1002" y="298"/>
                  </a:lnTo>
                  <a:lnTo>
                    <a:pt x="1032" y="289"/>
                  </a:lnTo>
                  <a:lnTo>
                    <a:pt x="1047" y="285"/>
                  </a:lnTo>
                  <a:lnTo>
                    <a:pt x="1064" y="279"/>
                  </a:lnTo>
                  <a:lnTo>
                    <a:pt x="1080" y="274"/>
                  </a:lnTo>
                  <a:lnTo>
                    <a:pt x="1097" y="270"/>
                  </a:lnTo>
                  <a:lnTo>
                    <a:pt x="1112" y="264"/>
                  </a:lnTo>
                  <a:lnTo>
                    <a:pt x="1129" y="259"/>
                  </a:lnTo>
                  <a:lnTo>
                    <a:pt x="1146" y="253"/>
                  </a:lnTo>
                  <a:lnTo>
                    <a:pt x="1161" y="249"/>
                  </a:lnTo>
                  <a:lnTo>
                    <a:pt x="1179" y="243"/>
                  </a:lnTo>
                  <a:lnTo>
                    <a:pt x="1196" y="238"/>
                  </a:lnTo>
                  <a:lnTo>
                    <a:pt x="1213" y="232"/>
                  </a:lnTo>
                  <a:lnTo>
                    <a:pt x="1230" y="226"/>
                  </a:lnTo>
                  <a:lnTo>
                    <a:pt x="1249" y="222"/>
                  </a:lnTo>
                  <a:lnTo>
                    <a:pt x="1266" y="217"/>
                  </a:lnTo>
                  <a:lnTo>
                    <a:pt x="1283" y="211"/>
                  </a:lnTo>
                  <a:lnTo>
                    <a:pt x="1300" y="205"/>
                  </a:lnTo>
                  <a:lnTo>
                    <a:pt x="1319" y="200"/>
                  </a:lnTo>
                  <a:lnTo>
                    <a:pt x="1336" y="194"/>
                  </a:lnTo>
                  <a:lnTo>
                    <a:pt x="1353" y="188"/>
                  </a:lnTo>
                  <a:lnTo>
                    <a:pt x="1372" y="184"/>
                  </a:lnTo>
                  <a:lnTo>
                    <a:pt x="1390" y="179"/>
                  </a:lnTo>
                  <a:lnTo>
                    <a:pt x="1409" y="173"/>
                  </a:lnTo>
                  <a:lnTo>
                    <a:pt x="1428" y="167"/>
                  </a:lnTo>
                  <a:lnTo>
                    <a:pt x="1445" y="162"/>
                  </a:lnTo>
                  <a:lnTo>
                    <a:pt x="1464" y="156"/>
                  </a:lnTo>
                  <a:lnTo>
                    <a:pt x="1481" y="152"/>
                  </a:lnTo>
                  <a:lnTo>
                    <a:pt x="1500" y="146"/>
                  </a:lnTo>
                  <a:lnTo>
                    <a:pt x="1519" y="141"/>
                  </a:lnTo>
                  <a:lnTo>
                    <a:pt x="1538" y="135"/>
                  </a:lnTo>
                  <a:lnTo>
                    <a:pt x="1555" y="131"/>
                  </a:lnTo>
                  <a:lnTo>
                    <a:pt x="1574" y="125"/>
                  </a:lnTo>
                  <a:lnTo>
                    <a:pt x="1593" y="120"/>
                  </a:lnTo>
                  <a:lnTo>
                    <a:pt x="1612" y="116"/>
                  </a:lnTo>
                  <a:lnTo>
                    <a:pt x="1631" y="110"/>
                  </a:lnTo>
                  <a:lnTo>
                    <a:pt x="1650" y="105"/>
                  </a:lnTo>
                  <a:lnTo>
                    <a:pt x="1667" y="101"/>
                  </a:lnTo>
                  <a:lnTo>
                    <a:pt x="1705" y="91"/>
                  </a:lnTo>
                  <a:lnTo>
                    <a:pt x="1743" y="82"/>
                  </a:lnTo>
                  <a:lnTo>
                    <a:pt x="1781" y="72"/>
                  </a:lnTo>
                  <a:lnTo>
                    <a:pt x="1817" y="65"/>
                  </a:lnTo>
                  <a:lnTo>
                    <a:pt x="1855" y="57"/>
                  </a:lnTo>
                  <a:lnTo>
                    <a:pt x="1893" y="49"/>
                  </a:lnTo>
                  <a:lnTo>
                    <a:pt x="1929" y="42"/>
                  </a:lnTo>
                  <a:lnTo>
                    <a:pt x="1967" y="34"/>
                  </a:lnTo>
                  <a:lnTo>
                    <a:pt x="2003" y="29"/>
                  </a:lnTo>
                  <a:lnTo>
                    <a:pt x="2040" y="23"/>
                  </a:lnTo>
                  <a:lnTo>
                    <a:pt x="2076" y="17"/>
                  </a:lnTo>
                  <a:lnTo>
                    <a:pt x="2112" y="13"/>
                  </a:lnTo>
                  <a:lnTo>
                    <a:pt x="2184" y="6"/>
                  </a:lnTo>
                  <a:lnTo>
                    <a:pt x="2253" y="2"/>
                  </a:lnTo>
                  <a:lnTo>
                    <a:pt x="2319" y="0"/>
                  </a:lnTo>
                  <a:lnTo>
                    <a:pt x="2448" y="8"/>
                  </a:lnTo>
                  <a:lnTo>
                    <a:pt x="2509" y="17"/>
                  </a:lnTo>
                  <a:lnTo>
                    <a:pt x="2538" y="23"/>
                  </a:lnTo>
                  <a:lnTo>
                    <a:pt x="2566" y="30"/>
                  </a:lnTo>
                  <a:lnTo>
                    <a:pt x="2593" y="38"/>
                  </a:lnTo>
                  <a:lnTo>
                    <a:pt x="2619" y="48"/>
                  </a:lnTo>
                  <a:lnTo>
                    <a:pt x="2646" y="57"/>
                  </a:lnTo>
                  <a:lnTo>
                    <a:pt x="2657" y="63"/>
                  </a:lnTo>
                  <a:lnTo>
                    <a:pt x="2671" y="68"/>
                  </a:lnTo>
                  <a:lnTo>
                    <a:pt x="2682" y="76"/>
                  </a:lnTo>
                  <a:lnTo>
                    <a:pt x="2693" y="82"/>
                  </a:lnTo>
                  <a:lnTo>
                    <a:pt x="2705" y="87"/>
                  </a:lnTo>
                  <a:lnTo>
                    <a:pt x="2718" y="95"/>
                  </a:lnTo>
                  <a:lnTo>
                    <a:pt x="2728" y="103"/>
                  </a:lnTo>
                  <a:lnTo>
                    <a:pt x="2739" y="110"/>
                  </a:lnTo>
                  <a:lnTo>
                    <a:pt x="2751" y="118"/>
                  </a:lnTo>
                  <a:lnTo>
                    <a:pt x="2760" y="127"/>
                  </a:lnTo>
                  <a:lnTo>
                    <a:pt x="2771" y="135"/>
                  </a:lnTo>
                  <a:lnTo>
                    <a:pt x="2781" y="143"/>
                  </a:lnTo>
                  <a:lnTo>
                    <a:pt x="2792" y="152"/>
                  </a:lnTo>
                  <a:lnTo>
                    <a:pt x="2802" y="160"/>
                  </a:lnTo>
                  <a:lnTo>
                    <a:pt x="2811" y="169"/>
                  </a:lnTo>
                  <a:lnTo>
                    <a:pt x="2823" y="177"/>
                  </a:lnTo>
                  <a:lnTo>
                    <a:pt x="2832" y="184"/>
                  </a:lnTo>
                  <a:lnTo>
                    <a:pt x="2844" y="194"/>
                  </a:lnTo>
                  <a:lnTo>
                    <a:pt x="2853" y="202"/>
                  </a:lnTo>
                  <a:lnTo>
                    <a:pt x="2865" y="209"/>
                  </a:lnTo>
                  <a:lnTo>
                    <a:pt x="2874" y="217"/>
                  </a:lnTo>
                  <a:lnTo>
                    <a:pt x="2885" y="226"/>
                  </a:lnTo>
                  <a:lnTo>
                    <a:pt x="2895" y="234"/>
                  </a:lnTo>
                  <a:lnTo>
                    <a:pt x="2906" y="241"/>
                  </a:lnTo>
                  <a:lnTo>
                    <a:pt x="2918" y="249"/>
                  </a:lnTo>
                  <a:lnTo>
                    <a:pt x="2927" y="257"/>
                  </a:lnTo>
                  <a:lnTo>
                    <a:pt x="2939" y="266"/>
                  </a:lnTo>
                  <a:lnTo>
                    <a:pt x="2948" y="274"/>
                  </a:lnTo>
                  <a:lnTo>
                    <a:pt x="2960" y="281"/>
                  </a:lnTo>
                  <a:lnTo>
                    <a:pt x="2971" y="289"/>
                  </a:lnTo>
                  <a:lnTo>
                    <a:pt x="2981" y="297"/>
                  </a:lnTo>
                  <a:lnTo>
                    <a:pt x="2992" y="304"/>
                  </a:lnTo>
                  <a:lnTo>
                    <a:pt x="3001" y="314"/>
                  </a:lnTo>
                  <a:lnTo>
                    <a:pt x="3013" y="321"/>
                  </a:lnTo>
                  <a:lnTo>
                    <a:pt x="3022" y="329"/>
                  </a:lnTo>
                  <a:lnTo>
                    <a:pt x="3034" y="336"/>
                  </a:lnTo>
                  <a:lnTo>
                    <a:pt x="3045" y="344"/>
                  </a:lnTo>
                  <a:lnTo>
                    <a:pt x="3055" y="352"/>
                  </a:lnTo>
                  <a:lnTo>
                    <a:pt x="3066" y="359"/>
                  </a:lnTo>
                  <a:lnTo>
                    <a:pt x="3076" y="367"/>
                  </a:lnTo>
                  <a:lnTo>
                    <a:pt x="3087" y="374"/>
                  </a:lnTo>
                  <a:lnTo>
                    <a:pt x="3096" y="384"/>
                  </a:lnTo>
                  <a:lnTo>
                    <a:pt x="3108" y="392"/>
                  </a:lnTo>
                  <a:lnTo>
                    <a:pt x="3117" y="399"/>
                  </a:lnTo>
                  <a:lnTo>
                    <a:pt x="3129" y="407"/>
                  </a:lnTo>
                  <a:lnTo>
                    <a:pt x="3138" y="414"/>
                  </a:lnTo>
                  <a:lnTo>
                    <a:pt x="3150" y="422"/>
                  </a:lnTo>
                  <a:lnTo>
                    <a:pt x="3159" y="430"/>
                  </a:lnTo>
                  <a:lnTo>
                    <a:pt x="3169" y="437"/>
                  </a:lnTo>
                  <a:lnTo>
                    <a:pt x="3180" y="445"/>
                  </a:lnTo>
                  <a:lnTo>
                    <a:pt x="3190" y="454"/>
                  </a:lnTo>
                  <a:lnTo>
                    <a:pt x="3199" y="462"/>
                  </a:lnTo>
                  <a:lnTo>
                    <a:pt x="3211" y="470"/>
                  </a:lnTo>
                  <a:lnTo>
                    <a:pt x="3220" y="477"/>
                  </a:lnTo>
                  <a:lnTo>
                    <a:pt x="3231" y="485"/>
                  </a:lnTo>
                  <a:lnTo>
                    <a:pt x="3241" y="492"/>
                  </a:lnTo>
                  <a:lnTo>
                    <a:pt x="3250" y="502"/>
                  </a:lnTo>
                  <a:lnTo>
                    <a:pt x="3260" y="509"/>
                  </a:lnTo>
                  <a:lnTo>
                    <a:pt x="3269" y="517"/>
                  </a:lnTo>
                  <a:lnTo>
                    <a:pt x="3281" y="525"/>
                  </a:lnTo>
                  <a:lnTo>
                    <a:pt x="3290" y="532"/>
                  </a:lnTo>
                  <a:lnTo>
                    <a:pt x="3300" y="542"/>
                  </a:lnTo>
                  <a:lnTo>
                    <a:pt x="3309" y="549"/>
                  </a:lnTo>
                  <a:lnTo>
                    <a:pt x="3319" y="557"/>
                  </a:lnTo>
                  <a:lnTo>
                    <a:pt x="3328" y="565"/>
                  </a:lnTo>
                  <a:lnTo>
                    <a:pt x="3338" y="574"/>
                  </a:lnTo>
                  <a:lnTo>
                    <a:pt x="3347" y="582"/>
                  </a:lnTo>
                  <a:lnTo>
                    <a:pt x="3357" y="589"/>
                  </a:lnTo>
                  <a:lnTo>
                    <a:pt x="3366" y="597"/>
                  </a:lnTo>
                  <a:lnTo>
                    <a:pt x="3376" y="606"/>
                  </a:lnTo>
                  <a:lnTo>
                    <a:pt x="3384" y="614"/>
                  </a:lnTo>
                  <a:lnTo>
                    <a:pt x="3393" y="624"/>
                  </a:lnTo>
                  <a:lnTo>
                    <a:pt x="3403" y="631"/>
                  </a:lnTo>
                  <a:lnTo>
                    <a:pt x="3412" y="639"/>
                  </a:lnTo>
                  <a:lnTo>
                    <a:pt x="3420" y="648"/>
                  </a:lnTo>
                  <a:lnTo>
                    <a:pt x="3429" y="656"/>
                  </a:lnTo>
                  <a:lnTo>
                    <a:pt x="3437" y="665"/>
                  </a:lnTo>
                  <a:lnTo>
                    <a:pt x="3446" y="673"/>
                  </a:lnTo>
                  <a:lnTo>
                    <a:pt x="3454" y="682"/>
                  </a:lnTo>
                  <a:lnTo>
                    <a:pt x="3463" y="692"/>
                  </a:lnTo>
                  <a:lnTo>
                    <a:pt x="3471" y="700"/>
                  </a:lnTo>
                  <a:lnTo>
                    <a:pt x="3480" y="709"/>
                  </a:lnTo>
                  <a:lnTo>
                    <a:pt x="3488" y="717"/>
                  </a:lnTo>
                  <a:lnTo>
                    <a:pt x="3496" y="726"/>
                  </a:lnTo>
                  <a:lnTo>
                    <a:pt x="3503" y="736"/>
                  </a:lnTo>
                  <a:lnTo>
                    <a:pt x="3511" y="743"/>
                  </a:lnTo>
                  <a:lnTo>
                    <a:pt x="3518" y="753"/>
                  </a:lnTo>
                  <a:lnTo>
                    <a:pt x="3528" y="762"/>
                  </a:lnTo>
                  <a:lnTo>
                    <a:pt x="3536" y="772"/>
                  </a:lnTo>
                  <a:lnTo>
                    <a:pt x="3541" y="781"/>
                  </a:lnTo>
                  <a:lnTo>
                    <a:pt x="3549" y="789"/>
                  </a:lnTo>
                  <a:lnTo>
                    <a:pt x="3556" y="798"/>
                  </a:lnTo>
                  <a:lnTo>
                    <a:pt x="3564" y="808"/>
                  </a:lnTo>
                  <a:lnTo>
                    <a:pt x="3572" y="817"/>
                  </a:lnTo>
                  <a:lnTo>
                    <a:pt x="3585" y="836"/>
                  </a:lnTo>
                  <a:lnTo>
                    <a:pt x="3598" y="855"/>
                  </a:lnTo>
                  <a:lnTo>
                    <a:pt x="3610" y="876"/>
                  </a:lnTo>
                  <a:lnTo>
                    <a:pt x="3623" y="895"/>
                  </a:lnTo>
                  <a:lnTo>
                    <a:pt x="3634" y="916"/>
                  </a:lnTo>
                  <a:lnTo>
                    <a:pt x="3646" y="937"/>
                  </a:lnTo>
                  <a:lnTo>
                    <a:pt x="3655" y="956"/>
                  </a:lnTo>
                  <a:lnTo>
                    <a:pt x="3667" y="979"/>
                  </a:lnTo>
                  <a:lnTo>
                    <a:pt x="3676" y="1000"/>
                  </a:lnTo>
                  <a:lnTo>
                    <a:pt x="3686" y="1021"/>
                  </a:lnTo>
                  <a:lnTo>
                    <a:pt x="3693" y="1044"/>
                  </a:lnTo>
                  <a:lnTo>
                    <a:pt x="3701" y="1066"/>
                  </a:lnTo>
                  <a:lnTo>
                    <a:pt x="3714" y="1112"/>
                  </a:lnTo>
                  <a:lnTo>
                    <a:pt x="3733" y="1209"/>
                  </a:lnTo>
                  <a:lnTo>
                    <a:pt x="3741" y="1314"/>
                  </a:lnTo>
                  <a:lnTo>
                    <a:pt x="3748" y="1544"/>
                  </a:lnTo>
                  <a:lnTo>
                    <a:pt x="3754" y="1667"/>
                  </a:lnTo>
                  <a:lnTo>
                    <a:pt x="3760" y="1796"/>
                  </a:lnTo>
                  <a:lnTo>
                    <a:pt x="3766" y="1926"/>
                  </a:lnTo>
                  <a:lnTo>
                    <a:pt x="3773" y="2057"/>
                  </a:lnTo>
                  <a:lnTo>
                    <a:pt x="3779" y="2186"/>
                  </a:lnTo>
                  <a:lnTo>
                    <a:pt x="3785" y="2311"/>
                  </a:lnTo>
                  <a:lnTo>
                    <a:pt x="3796" y="2747"/>
                  </a:lnTo>
                  <a:lnTo>
                    <a:pt x="3794" y="2832"/>
                  </a:lnTo>
                  <a:lnTo>
                    <a:pt x="3788" y="2903"/>
                  </a:lnTo>
                  <a:lnTo>
                    <a:pt x="3781" y="2958"/>
                  </a:lnTo>
                  <a:lnTo>
                    <a:pt x="3777" y="2979"/>
                  </a:lnTo>
                  <a:lnTo>
                    <a:pt x="3771" y="2996"/>
                  </a:lnTo>
                  <a:lnTo>
                    <a:pt x="3767" y="3000"/>
                  </a:lnTo>
                  <a:lnTo>
                    <a:pt x="3766" y="3003"/>
                  </a:lnTo>
                  <a:lnTo>
                    <a:pt x="3754" y="3011"/>
                  </a:lnTo>
                  <a:lnTo>
                    <a:pt x="3739" y="3021"/>
                  </a:lnTo>
                  <a:lnTo>
                    <a:pt x="3729" y="3024"/>
                  </a:lnTo>
                  <a:lnTo>
                    <a:pt x="3718" y="3028"/>
                  </a:lnTo>
                  <a:lnTo>
                    <a:pt x="3707" y="3034"/>
                  </a:lnTo>
                  <a:lnTo>
                    <a:pt x="3693" y="3038"/>
                  </a:lnTo>
                  <a:lnTo>
                    <a:pt x="3680" y="3043"/>
                  </a:lnTo>
                  <a:lnTo>
                    <a:pt x="3665" y="3047"/>
                  </a:lnTo>
                  <a:lnTo>
                    <a:pt x="3648" y="3053"/>
                  </a:lnTo>
                  <a:lnTo>
                    <a:pt x="3631" y="3059"/>
                  </a:lnTo>
                  <a:lnTo>
                    <a:pt x="3612" y="3062"/>
                  </a:lnTo>
                  <a:lnTo>
                    <a:pt x="3593" y="3068"/>
                  </a:lnTo>
                  <a:lnTo>
                    <a:pt x="3574" y="3074"/>
                  </a:lnTo>
                  <a:lnTo>
                    <a:pt x="3553" y="3079"/>
                  </a:lnTo>
                  <a:lnTo>
                    <a:pt x="3530" y="3085"/>
                  </a:lnTo>
                  <a:lnTo>
                    <a:pt x="3507" y="3091"/>
                  </a:lnTo>
                  <a:lnTo>
                    <a:pt x="3482" y="3097"/>
                  </a:lnTo>
                  <a:lnTo>
                    <a:pt x="3458" y="3102"/>
                  </a:lnTo>
                  <a:lnTo>
                    <a:pt x="3433" y="3108"/>
                  </a:lnTo>
                  <a:lnTo>
                    <a:pt x="3406" y="3114"/>
                  </a:lnTo>
                  <a:lnTo>
                    <a:pt x="3380" y="3121"/>
                  </a:lnTo>
                  <a:lnTo>
                    <a:pt x="3351" y="3127"/>
                  </a:lnTo>
                  <a:lnTo>
                    <a:pt x="3323" y="3133"/>
                  </a:lnTo>
                  <a:lnTo>
                    <a:pt x="3292" y="3138"/>
                  </a:lnTo>
                  <a:lnTo>
                    <a:pt x="3264" y="3146"/>
                  </a:lnTo>
                  <a:lnTo>
                    <a:pt x="3231" y="3152"/>
                  </a:lnTo>
                  <a:lnTo>
                    <a:pt x="3201" y="3157"/>
                  </a:lnTo>
                  <a:lnTo>
                    <a:pt x="3169" y="3165"/>
                  </a:lnTo>
                  <a:lnTo>
                    <a:pt x="3134" y="3171"/>
                  </a:lnTo>
                  <a:lnTo>
                    <a:pt x="3102" y="3178"/>
                  </a:lnTo>
                  <a:lnTo>
                    <a:pt x="3068" y="3184"/>
                  </a:lnTo>
                  <a:lnTo>
                    <a:pt x="3034" y="3192"/>
                  </a:lnTo>
                  <a:lnTo>
                    <a:pt x="2998" y="3197"/>
                  </a:lnTo>
                  <a:lnTo>
                    <a:pt x="2962" y="3205"/>
                  </a:lnTo>
                  <a:lnTo>
                    <a:pt x="2925" y="3211"/>
                  </a:lnTo>
                  <a:lnTo>
                    <a:pt x="2889" y="3218"/>
                  </a:lnTo>
                  <a:lnTo>
                    <a:pt x="2851" y="3224"/>
                  </a:lnTo>
                  <a:lnTo>
                    <a:pt x="2813" y="3232"/>
                  </a:lnTo>
                  <a:lnTo>
                    <a:pt x="2775" y="3239"/>
                  </a:lnTo>
                  <a:lnTo>
                    <a:pt x="2737" y="3245"/>
                  </a:lnTo>
                  <a:lnTo>
                    <a:pt x="2697" y="3252"/>
                  </a:lnTo>
                  <a:lnTo>
                    <a:pt x="2659" y="3260"/>
                  </a:lnTo>
                  <a:lnTo>
                    <a:pt x="2619" y="3266"/>
                  </a:lnTo>
                  <a:lnTo>
                    <a:pt x="2579" y="3273"/>
                  </a:lnTo>
                  <a:lnTo>
                    <a:pt x="2540" y="3281"/>
                  </a:lnTo>
                  <a:lnTo>
                    <a:pt x="2498" y="3287"/>
                  </a:lnTo>
                  <a:lnTo>
                    <a:pt x="2458" y="3294"/>
                  </a:lnTo>
                  <a:lnTo>
                    <a:pt x="2416" y="3302"/>
                  </a:lnTo>
                  <a:lnTo>
                    <a:pt x="2374" y="3308"/>
                  </a:lnTo>
                  <a:lnTo>
                    <a:pt x="2332" y="3315"/>
                  </a:lnTo>
                  <a:lnTo>
                    <a:pt x="2291" y="3323"/>
                  </a:lnTo>
                  <a:lnTo>
                    <a:pt x="2249" y="3328"/>
                  </a:lnTo>
                  <a:lnTo>
                    <a:pt x="2207" y="3336"/>
                  </a:lnTo>
                  <a:lnTo>
                    <a:pt x="2165" y="3344"/>
                  </a:lnTo>
                  <a:lnTo>
                    <a:pt x="2121" y="3349"/>
                  </a:lnTo>
                  <a:lnTo>
                    <a:pt x="2080" y="3357"/>
                  </a:lnTo>
                  <a:lnTo>
                    <a:pt x="2038" y="3365"/>
                  </a:lnTo>
                  <a:lnTo>
                    <a:pt x="1994" y="3370"/>
                  </a:lnTo>
                  <a:lnTo>
                    <a:pt x="1952" y="3378"/>
                  </a:lnTo>
                  <a:lnTo>
                    <a:pt x="1908" y="3385"/>
                  </a:lnTo>
                  <a:lnTo>
                    <a:pt x="1867" y="3391"/>
                  </a:lnTo>
                  <a:lnTo>
                    <a:pt x="1825" y="3399"/>
                  </a:lnTo>
                  <a:lnTo>
                    <a:pt x="1781" y="3404"/>
                  </a:lnTo>
                  <a:lnTo>
                    <a:pt x="1739" y="3412"/>
                  </a:lnTo>
                  <a:lnTo>
                    <a:pt x="1697" y="3418"/>
                  </a:lnTo>
                  <a:lnTo>
                    <a:pt x="1654" y="3425"/>
                  </a:lnTo>
                  <a:lnTo>
                    <a:pt x="1612" y="3431"/>
                  </a:lnTo>
                  <a:lnTo>
                    <a:pt x="1570" y="3439"/>
                  </a:lnTo>
                  <a:lnTo>
                    <a:pt x="1528" y="3444"/>
                  </a:lnTo>
                  <a:lnTo>
                    <a:pt x="1486" y="3450"/>
                  </a:lnTo>
                  <a:lnTo>
                    <a:pt x="1447" y="3458"/>
                  </a:lnTo>
                  <a:lnTo>
                    <a:pt x="1405" y="3463"/>
                  </a:lnTo>
                  <a:lnTo>
                    <a:pt x="1363" y="3471"/>
                  </a:lnTo>
                  <a:lnTo>
                    <a:pt x="1323" y="3477"/>
                  </a:lnTo>
                  <a:lnTo>
                    <a:pt x="1283" y="3482"/>
                  </a:lnTo>
                  <a:lnTo>
                    <a:pt x="1243" y="3488"/>
                  </a:lnTo>
                  <a:lnTo>
                    <a:pt x="1203" y="3494"/>
                  </a:lnTo>
                  <a:lnTo>
                    <a:pt x="1163" y="3501"/>
                  </a:lnTo>
                  <a:lnTo>
                    <a:pt x="1125" y="3507"/>
                  </a:lnTo>
                  <a:lnTo>
                    <a:pt x="1087" y="3513"/>
                  </a:lnTo>
                  <a:lnTo>
                    <a:pt x="1049" y="3519"/>
                  </a:lnTo>
                  <a:lnTo>
                    <a:pt x="1011" y="3524"/>
                  </a:lnTo>
                  <a:lnTo>
                    <a:pt x="973" y="3530"/>
                  </a:lnTo>
                  <a:lnTo>
                    <a:pt x="937" y="3534"/>
                  </a:lnTo>
                  <a:lnTo>
                    <a:pt x="901" y="3539"/>
                  </a:lnTo>
                  <a:lnTo>
                    <a:pt x="865" y="3545"/>
                  </a:lnTo>
                  <a:lnTo>
                    <a:pt x="831" y="3551"/>
                  </a:lnTo>
                  <a:lnTo>
                    <a:pt x="795" y="3557"/>
                  </a:lnTo>
                  <a:lnTo>
                    <a:pt x="762" y="3560"/>
                  </a:lnTo>
                  <a:lnTo>
                    <a:pt x="728" y="3566"/>
                  </a:lnTo>
                  <a:lnTo>
                    <a:pt x="663" y="3576"/>
                  </a:lnTo>
                  <a:lnTo>
                    <a:pt x="601" y="3585"/>
                  </a:lnTo>
                  <a:lnTo>
                    <a:pt x="542" y="3593"/>
                  </a:lnTo>
                  <a:lnTo>
                    <a:pt x="485" y="3602"/>
                  </a:lnTo>
                  <a:lnTo>
                    <a:pt x="432" y="3610"/>
                  </a:lnTo>
                  <a:lnTo>
                    <a:pt x="382" y="3615"/>
                  </a:lnTo>
                  <a:lnTo>
                    <a:pt x="336" y="3623"/>
                  </a:lnTo>
                  <a:lnTo>
                    <a:pt x="293" y="3629"/>
                  </a:lnTo>
                  <a:lnTo>
                    <a:pt x="255" y="3635"/>
                  </a:lnTo>
                  <a:lnTo>
                    <a:pt x="188" y="3644"/>
                  </a:lnTo>
                  <a:lnTo>
                    <a:pt x="139" y="3652"/>
                  </a:lnTo>
                  <a:lnTo>
                    <a:pt x="99" y="3657"/>
                  </a:lnTo>
                  <a:close/>
                </a:path>
              </a:pathLst>
            </a:custGeom>
            <a:solidFill>
              <a:srgbClr val="EDE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Freeform 6"/>
            <p:cNvSpPr>
              <a:spLocks/>
            </p:cNvSpPr>
            <p:nvPr/>
          </p:nvSpPr>
          <p:spPr bwMode="auto">
            <a:xfrm>
              <a:off x="4321" y="2387"/>
              <a:ext cx="39" cy="60"/>
            </a:xfrm>
            <a:custGeom>
              <a:avLst/>
              <a:gdLst>
                <a:gd name="T0" fmla="*/ 0 w 78"/>
                <a:gd name="T1" fmla="*/ 29 h 120"/>
                <a:gd name="T2" fmla="*/ 3 w 78"/>
                <a:gd name="T3" fmla="*/ 1 h 120"/>
                <a:gd name="T4" fmla="*/ 17 w 78"/>
                <a:gd name="T5" fmla="*/ 0 h 120"/>
                <a:gd name="T6" fmla="*/ 20 w 78"/>
                <a:gd name="T7" fmla="*/ 30 h 120"/>
                <a:gd name="T8" fmla="*/ 0 w 78"/>
                <a:gd name="T9" fmla="*/ 29 h 120"/>
                <a:gd name="T10" fmla="*/ 0 w 78"/>
                <a:gd name="T11" fmla="*/ 29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120"/>
                <a:gd name="T20" fmla="*/ 78 w 78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120">
                  <a:moveTo>
                    <a:pt x="0" y="116"/>
                  </a:moveTo>
                  <a:lnTo>
                    <a:pt x="11" y="2"/>
                  </a:lnTo>
                  <a:lnTo>
                    <a:pt x="68" y="0"/>
                  </a:lnTo>
                  <a:lnTo>
                    <a:pt x="78" y="12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Freeform 7"/>
            <p:cNvSpPr>
              <a:spLocks/>
            </p:cNvSpPr>
            <p:nvPr/>
          </p:nvSpPr>
          <p:spPr bwMode="auto">
            <a:xfrm>
              <a:off x="2846" y="3325"/>
              <a:ext cx="1852" cy="676"/>
            </a:xfrm>
            <a:custGeom>
              <a:avLst/>
              <a:gdLst>
                <a:gd name="T0" fmla="*/ 206 w 3704"/>
                <a:gd name="T1" fmla="*/ 152 h 1352"/>
                <a:gd name="T2" fmla="*/ 190 w 3704"/>
                <a:gd name="T3" fmla="*/ 159 h 1352"/>
                <a:gd name="T4" fmla="*/ 176 w 3704"/>
                <a:gd name="T5" fmla="*/ 165 h 1352"/>
                <a:gd name="T6" fmla="*/ 159 w 3704"/>
                <a:gd name="T7" fmla="*/ 172 h 1352"/>
                <a:gd name="T8" fmla="*/ 141 w 3704"/>
                <a:gd name="T9" fmla="*/ 180 h 1352"/>
                <a:gd name="T10" fmla="*/ 122 w 3704"/>
                <a:gd name="T11" fmla="*/ 188 h 1352"/>
                <a:gd name="T12" fmla="*/ 103 w 3704"/>
                <a:gd name="T13" fmla="*/ 196 h 1352"/>
                <a:gd name="T14" fmla="*/ 83 w 3704"/>
                <a:gd name="T15" fmla="*/ 205 h 1352"/>
                <a:gd name="T16" fmla="*/ 65 w 3704"/>
                <a:gd name="T17" fmla="*/ 213 h 1352"/>
                <a:gd name="T18" fmla="*/ 48 w 3704"/>
                <a:gd name="T19" fmla="*/ 221 h 1352"/>
                <a:gd name="T20" fmla="*/ 32 w 3704"/>
                <a:gd name="T21" fmla="*/ 228 h 1352"/>
                <a:gd name="T22" fmla="*/ 19 w 3704"/>
                <a:gd name="T23" fmla="*/ 234 h 1352"/>
                <a:gd name="T24" fmla="*/ 5 w 3704"/>
                <a:gd name="T25" fmla="*/ 240 h 1352"/>
                <a:gd name="T26" fmla="*/ 4 w 3704"/>
                <a:gd name="T27" fmla="*/ 256 h 1352"/>
                <a:gd name="T28" fmla="*/ 10 w 3704"/>
                <a:gd name="T29" fmla="*/ 264 h 1352"/>
                <a:gd name="T30" fmla="*/ 17 w 3704"/>
                <a:gd name="T31" fmla="*/ 271 h 1352"/>
                <a:gd name="T32" fmla="*/ 25 w 3704"/>
                <a:gd name="T33" fmla="*/ 279 h 1352"/>
                <a:gd name="T34" fmla="*/ 35 w 3704"/>
                <a:gd name="T35" fmla="*/ 288 h 1352"/>
                <a:gd name="T36" fmla="*/ 46 w 3704"/>
                <a:gd name="T37" fmla="*/ 296 h 1352"/>
                <a:gd name="T38" fmla="*/ 58 w 3704"/>
                <a:gd name="T39" fmla="*/ 304 h 1352"/>
                <a:gd name="T40" fmla="*/ 71 w 3704"/>
                <a:gd name="T41" fmla="*/ 311 h 1352"/>
                <a:gd name="T42" fmla="*/ 84 w 3704"/>
                <a:gd name="T43" fmla="*/ 318 h 1352"/>
                <a:gd name="T44" fmla="*/ 99 w 3704"/>
                <a:gd name="T45" fmla="*/ 324 h 1352"/>
                <a:gd name="T46" fmla="*/ 117 w 3704"/>
                <a:gd name="T47" fmla="*/ 329 h 1352"/>
                <a:gd name="T48" fmla="*/ 154 w 3704"/>
                <a:gd name="T49" fmla="*/ 333 h 1352"/>
                <a:gd name="T50" fmla="*/ 475 w 3704"/>
                <a:gd name="T51" fmla="*/ 333 h 1352"/>
                <a:gd name="T52" fmla="*/ 593 w 3704"/>
                <a:gd name="T53" fmla="*/ 337 h 1352"/>
                <a:gd name="T54" fmla="*/ 620 w 3704"/>
                <a:gd name="T55" fmla="*/ 329 h 1352"/>
                <a:gd name="T56" fmla="*/ 636 w 3704"/>
                <a:gd name="T57" fmla="*/ 323 h 1352"/>
                <a:gd name="T58" fmla="*/ 651 w 3704"/>
                <a:gd name="T59" fmla="*/ 316 h 1352"/>
                <a:gd name="T60" fmla="*/ 667 w 3704"/>
                <a:gd name="T61" fmla="*/ 307 h 1352"/>
                <a:gd name="T62" fmla="*/ 683 w 3704"/>
                <a:gd name="T63" fmla="*/ 298 h 1352"/>
                <a:gd name="T64" fmla="*/ 696 w 3704"/>
                <a:gd name="T65" fmla="*/ 289 h 1352"/>
                <a:gd name="T66" fmla="*/ 705 w 3704"/>
                <a:gd name="T67" fmla="*/ 285 h 1352"/>
                <a:gd name="T68" fmla="*/ 713 w 3704"/>
                <a:gd name="T69" fmla="*/ 279 h 1352"/>
                <a:gd name="T70" fmla="*/ 721 w 3704"/>
                <a:gd name="T71" fmla="*/ 275 h 1352"/>
                <a:gd name="T72" fmla="*/ 735 w 3704"/>
                <a:gd name="T73" fmla="*/ 267 h 1352"/>
                <a:gd name="T74" fmla="*/ 752 w 3704"/>
                <a:gd name="T75" fmla="*/ 257 h 1352"/>
                <a:gd name="T76" fmla="*/ 769 w 3704"/>
                <a:gd name="T77" fmla="*/ 249 h 1352"/>
                <a:gd name="T78" fmla="*/ 786 w 3704"/>
                <a:gd name="T79" fmla="*/ 241 h 1352"/>
                <a:gd name="T80" fmla="*/ 804 w 3704"/>
                <a:gd name="T81" fmla="*/ 236 h 1352"/>
                <a:gd name="T82" fmla="*/ 831 w 3704"/>
                <a:gd name="T83" fmla="*/ 229 h 1352"/>
                <a:gd name="T84" fmla="*/ 848 w 3704"/>
                <a:gd name="T85" fmla="*/ 221 h 1352"/>
                <a:gd name="T86" fmla="*/ 858 w 3704"/>
                <a:gd name="T87" fmla="*/ 215 h 1352"/>
                <a:gd name="T88" fmla="*/ 866 w 3704"/>
                <a:gd name="T89" fmla="*/ 209 h 1352"/>
                <a:gd name="T90" fmla="*/ 873 w 3704"/>
                <a:gd name="T91" fmla="*/ 202 h 1352"/>
                <a:gd name="T92" fmla="*/ 879 w 3704"/>
                <a:gd name="T93" fmla="*/ 194 h 1352"/>
                <a:gd name="T94" fmla="*/ 886 w 3704"/>
                <a:gd name="T95" fmla="*/ 186 h 1352"/>
                <a:gd name="T96" fmla="*/ 896 w 3704"/>
                <a:gd name="T97" fmla="*/ 172 h 1352"/>
                <a:gd name="T98" fmla="*/ 906 w 3704"/>
                <a:gd name="T99" fmla="*/ 153 h 1352"/>
                <a:gd name="T100" fmla="*/ 915 w 3704"/>
                <a:gd name="T101" fmla="*/ 133 h 1352"/>
                <a:gd name="T102" fmla="*/ 925 w 3704"/>
                <a:gd name="T103" fmla="*/ 93 h 1352"/>
                <a:gd name="T104" fmla="*/ 923 w 3704"/>
                <a:gd name="T105" fmla="*/ 39 h 1352"/>
                <a:gd name="T106" fmla="*/ 917 w 3704"/>
                <a:gd name="T107" fmla="*/ 26 h 1352"/>
                <a:gd name="T108" fmla="*/ 908 w 3704"/>
                <a:gd name="T109" fmla="*/ 14 h 1352"/>
                <a:gd name="T110" fmla="*/ 900 w 3704"/>
                <a:gd name="T111" fmla="*/ 8 h 1352"/>
                <a:gd name="T112" fmla="*/ 883 w 3704"/>
                <a:gd name="T113" fmla="*/ 2 h 1352"/>
                <a:gd name="T114" fmla="*/ 753 w 3704"/>
                <a:gd name="T115" fmla="*/ 3 h 1352"/>
                <a:gd name="T116" fmla="*/ 637 w 3704"/>
                <a:gd name="T117" fmla="*/ 11 h 1352"/>
                <a:gd name="T118" fmla="*/ 561 w 3704"/>
                <a:gd name="T119" fmla="*/ 17 h 1352"/>
                <a:gd name="T120" fmla="*/ 487 w 3704"/>
                <a:gd name="T121" fmla="*/ 24 h 1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04"/>
                <a:gd name="T184" fmla="*/ 0 h 1352"/>
                <a:gd name="T185" fmla="*/ 3704 w 3704"/>
                <a:gd name="T186" fmla="*/ 1352 h 13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04" h="1352">
                  <a:moveTo>
                    <a:pt x="859" y="592"/>
                  </a:moveTo>
                  <a:lnTo>
                    <a:pt x="849" y="595"/>
                  </a:lnTo>
                  <a:lnTo>
                    <a:pt x="838" y="601"/>
                  </a:lnTo>
                  <a:lnTo>
                    <a:pt x="823" y="607"/>
                  </a:lnTo>
                  <a:lnTo>
                    <a:pt x="806" y="614"/>
                  </a:lnTo>
                  <a:lnTo>
                    <a:pt x="783" y="624"/>
                  </a:lnTo>
                  <a:lnTo>
                    <a:pt x="771" y="628"/>
                  </a:lnTo>
                  <a:lnTo>
                    <a:pt x="758" y="633"/>
                  </a:lnTo>
                  <a:lnTo>
                    <a:pt x="745" y="639"/>
                  </a:lnTo>
                  <a:lnTo>
                    <a:pt x="731" y="645"/>
                  </a:lnTo>
                  <a:lnTo>
                    <a:pt x="716" y="652"/>
                  </a:lnTo>
                  <a:lnTo>
                    <a:pt x="701" y="658"/>
                  </a:lnTo>
                  <a:lnTo>
                    <a:pt x="686" y="666"/>
                  </a:lnTo>
                  <a:lnTo>
                    <a:pt x="669" y="671"/>
                  </a:lnTo>
                  <a:lnTo>
                    <a:pt x="653" y="679"/>
                  </a:lnTo>
                  <a:lnTo>
                    <a:pt x="636" y="687"/>
                  </a:lnTo>
                  <a:lnTo>
                    <a:pt x="617" y="694"/>
                  </a:lnTo>
                  <a:lnTo>
                    <a:pt x="600" y="702"/>
                  </a:lnTo>
                  <a:lnTo>
                    <a:pt x="583" y="709"/>
                  </a:lnTo>
                  <a:lnTo>
                    <a:pt x="564" y="717"/>
                  </a:lnTo>
                  <a:lnTo>
                    <a:pt x="545" y="725"/>
                  </a:lnTo>
                  <a:lnTo>
                    <a:pt x="526" y="734"/>
                  </a:lnTo>
                  <a:lnTo>
                    <a:pt x="507" y="742"/>
                  </a:lnTo>
                  <a:lnTo>
                    <a:pt x="488" y="749"/>
                  </a:lnTo>
                  <a:lnTo>
                    <a:pt x="469" y="759"/>
                  </a:lnTo>
                  <a:lnTo>
                    <a:pt x="448" y="767"/>
                  </a:lnTo>
                  <a:lnTo>
                    <a:pt x="429" y="776"/>
                  </a:lnTo>
                  <a:lnTo>
                    <a:pt x="410" y="784"/>
                  </a:lnTo>
                  <a:lnTo>
                    <a:pt x="391" y="793"/>
                  </a:lnTo>
                  <a:lnTo>
                    <a:pt x="370" y="801"/>
                  </a:lnTo>
                  <a:lnTo>
                    <a:pt x="351" y="808"/>
                  </a:lnTo>
                  <a:lnTo>
                    <a:pt x="332" y="818"/>
                  </a:lnTo>
                  <a:lnTo>
                    <a:pt x="313" y="825"/>
                  </a:lnTo>
                  <a:lnTo>
                    <a:pt x="294" y="833"/>
                  </a:lnTo>
                  <a:lnTo>
                    <a:pt x="277" y="843"/>
                  </a:lnTo>
                  <a:lnTo>
                    <a:pt x="258" y="850"/>
                  </a:lnTo>
                  <a:lnTo>
                    <a:pt x="241" y="858"/>
                  </a:lnTo>
                  <a:lnTo>
                    <a:pt x="224" y="865"/>
                  </a:lnTo>
                  <a:lnTo>
                    <a:pt x="207" y="873"/>
                  </a:lnTo>
                  <a:lnTo>
                    <a:pt x="190" y="881"/>
                  </a:lnTo>
                  <a:lnTo>
                    <a:pt x="173" y="888"/>
                  </a:lnTo>
                  <a:lnTo>
                    <a:pt x="157" y="896"/>
                  </a:lnTo>
                  <a:lnTo>
                    <a:pt x="142" y="901"/>
                  </a:lnTo>
                  <a:lnTo>
                    <a:pt x="127" y="909"/>
                  </a:lnTo>
                  <a:lnTo>
                    <a:pt x="114" y="915"/>
                  </a:lnTo>
                  <a:lnTo>
                    <a:pt x="100" y="922"/>
                  </a:lnTo>
                  <a:lnTo>
                    <a:pt x="87" y="928"/>
                  </a:lnTo>
                  <a:lnTo>
                    <a:pt x="76" y="934"/>
                  </a:lnTo>
                  <a:lnTo>
                    <a:pt x="64" y="939"/>
                  </a:lnTo>
                  <a:lnTo>
                    <a:pt x="55" y="943"/>
                  </a:lnTo>
                  <a:lnTo>
                    <a:pt x="36" y="953"/>
                  </a:lnTo>
                  <a:lnTo>
                    <a:pt x="20" y="960"/>
                  </a:lnTo>
                  <a:lnTo>
                    <a:pt x="3" y="972"/>
                  </a:lnTo>
                  <a:lnTo>
                    <a:pt x="0" y="981"/>
                  </a:lnTo>
                  <a:lnTo>
                    <a:pt x="3" y="998"/>
                  </a:lnTo>
                  <a:lnTo>
                    <a:pt x="15" y="1021"/>
                  </a:lnTo>
                  <a:lnTo>
                    <a:pt x="22" y="1033"/>
                  </a:lnTo>
                  <a:lnTo>
                    <a:pt x="28" y="1040"/>
                  </a:lnTo>
                  <a:lnTo>
                    <a:pt x="34" y="1046"/>
                  </a:lnTo>
                  <a:lnTo>
                    <a:pt x="39" y="1054"/>
                  </a:lnTo>
                  <a:lnTo>
                    <a:pt x="45" y="1061"/>
                  </a:lnTo>
                  <a:lnTo>
                    <a:pt x="53" y="1069"/>
                  </a:lnTo>
                  <a:lnTo>
                    <a:pt x="58" y="1076"/>
                  </a:lnTo>
                  <a:lnTo>
                    <a:pt x="66" y="1084"/>
                  </a:lnTo>
                  <a:lnTo>
                    <a:pt x="74" y="1092"/>
                  </a:lnTo>
                  <a:lnTo>
                    <a:pt x="83" y="1099"/>
                  </a:lnTo>
                  <a:lnTo>
                    <a:pt x="91" y="1107"/>
                  </a:lnTo>
                  <a:lnTo>
                    <a:pt x="100" y="1114"/>
                  </a:lnTo>
                  <a:lnTo>
                    <a:pt x="110" y="1124"/>
                  </a:lnTo>
                  <a:lnTo>
                    <a:pt x="119" y="1131"/>
                  </a:lnTo>
                  <a:lnTo>
                    <a:pt x="129" y="1139"/>
                  </a:lnTo>
                  <a:lnTo>
                    <a:pt x="138" y="1149"/>
                  </a:lnTo>
                  <a:lnTo>
                    <a:pt x="150" y="1156"/>
                  </a:lnTo>
                  <a:lnTo>
                    <a:pt x="159" y="1164"/>
                  </a:lnTo>
                  <a:lnTo>
                    <a:pt x="171" y="1173"/>
                  </a:lnTo>
                  <a:lnTo>
                    <a:pt x="182" y="1181"/>
                  </a:lnTo>
                  <a:lnTo>
                    <a:pt x="193" y="1189"/>
                  </a:lnTo>
                  <a:lnTo>
                    <a:pt x="205" y="1198"/>
                  </a:lnTo>
                  <a:lnTo>
                    <a:pt x="218" y="1206"/>
                  </a:lnTo>
                  <a:lnTo>
                    <a:pt x="230" y="1213"/>
                  </a:lnTo>
                  <a:lnTo>
                    <a:pt x="243" y="1221"/>
                  </a:lnTo>
                  <a:lnTo>
                    <a:pt x="254" y="1228"/>
                  </a:lnTo>
                  <a:lnTo>
                    <a:pt x="268" y="1236"/>
                  </a:lnTo>
                  <a:lnTo>
                    <a:pt x="281" y="1244"/>
                  </a:lnTo>
                  <a:lnTo>
                    <a:pt x="294" y="1251"/>
                  </a:lnTo>
                  <a:lnTo>
                    <a:pt x="307" y="1257"/>
                  </a:lnTo>
                  <a:lnTo>
                    <a:pt x="321" y="1265"/>
                  </a:lnTo>
                  <a:lnTo>
                    <a:pt x="336" y="1270"/>
                  </a:lnTo>
                  <a:lnTo>
                    <a:pt x="349" y="1276"/>
                  </a:lnTo>
                  <a:lnTo>
                    <a:pt x="365" y="1282"/>
                  </a:lnTo>
                  <a:lnTo>
                    <a:pt x="378" y="1289"/>
                  </a:lnTo>
                  <a:lnTo>
                    <a:pt x="393" y="1293"/>
                  </a:lnTo>
                  <a:lnTo>
                    <a:pt x="406" y="1299"/>
                  </a:lnTo>
                  <a:lnTo>
                    <a:pt x="422" y="1304"/>
                  </a:lnTo>
                  <a:lnTo>
                    <a:pt x="435" y="1308"/>
                  </a:lnTo>
                  <a:lnTo>
                    <a:pt x="465" y="1316"/>
                  </a:lnTo>
                  <a:lnTo>
                    <a:pt x="496" y="1323"/>
                  </a:lnTo>
                  <a:lnTo>
                    <a:pt x="524" y="1327"/>
                  </a:lnTo>
                  <a:lnTo>
                    <a:pt x="555" y="1331"/>
                  </a:lnTo>
                  <a:lnTo>
                    <a:pt x="615" y="1331"/>
                  </a:lnTo>
                  <a:lnTo>
                    <a:pt x="764" y="1325"/>
                  </a:lnTo>
                  <a:lnTo>
                    <a:pt x="959" y="1320"/>
                  </a:lnTo>
                  <a:lnTo>
                    <a:pt x="1427" y="1320"/>
                  </a:lnTo>
                  <a:lnTo>
                    <a:pt x="1898" y="1329"/>
                  </a:lnTo>
                  <a:lnTo>
                    <a:pt x="2096" y="1337"/>
                  </a:lnTo>
                  <a:lnTo>
                    <a:pt x="2246" y="1350"/>
                  </a:lnTo>
                  <a:lnTo>
                    <a:pt x="2309" y="1352"/>
                  </a:lnTo>
                  <a:lnTo>
                    <a:pt x="2370" y="1346"/>
                  </a:lnTo>
                  <a:lnTo>
                    <a:pt x="2402" y="1341"/>
                  </a:lnTo>
                  <a:lnTo>
                    <a:pt x="2433" y="1331"/>
                  </a:lnTo>
                  <a:lnTo>
                    <a:pt x="2463" y="1322"/>
                  </a:lnTo>
                  <a:lnTo>
                    <a:pt x="2478" y="1316"/>
                  </a:lnTo>
                  <a:lnTo>
                    <a:pt x="2493" y="1310"/>
                  </a:lnTo>
                  <a:lnTo>
                    <a:pt x="2511" y="1304"/>
                  </a:lnTo>
                  <a:lnTo>
                    <a:pt x="2526" y="1299"/>
                  </a:lnTo>
                  <a:lnTo>
                    <a:pt x="2541" y="1291"/>
                  </a:lnTo>
                  <a:lnTo>
                    <a:pt x="2556" y="1284"/>
                  </a:lnTo>
                  <a:lnTo>
                    <a:pt x="2571" y="1276"/>
                  </a:lnTo>
                  <a:lnTo>
                    <a:pt x="2587" y="1268"/>
                  </a:lnTo>
                  <a:lnTo>
                    <a:pt x="2604" y="1261"/>
                  </a:lnTo>
                  <a:lnTo>
                    <a:pt x="2619" y="1253"/>
                  </a:lnTo>
                  <a:lnTo>
                    <a:pt x="2634" y="1244"/>
                  </a:lnTo>
                  <a:lnTo>
                    <a:pt x="2649" y="1236"/>
                  </a:lnTo>
                  <a:lnTo>
                    <a:pt x="2666" y="1227"/>
                  </a:lnTo>
                  <a:lnTo>
                    <a:pt x="2682" y="1217"/>
                  </a:lnTo>
                  <a:lnTo>
                    <a:pt x="2697" y="1208"/>
                  </a:lnTo>
                  <a:lnTo>
                    <a:pt x="2714" y="1200"/>
                  </a:lnTo>
                  <a:lnTo>
                    <a:pt x="2729" y="1190"/>
                  </a:lnTo>
                  <a:lnTo>
                    <a:pt x="2744" y="1181"/>
                  </a:lnTo>
                  <a:lnTo>
                    <a:pt x="2761" y="1171"/>
                  </a:lnTo>
                  <a:lnTo>
                    <a:pt x="2777" y="1160"/>
                  </a:lnTo>
                  <a:lnTo>
                    <a:pt x="2784" y="1156"/>
                  </a:lnTo>
                  <a:lnTo>
                    <a:pt x="2794" y="1150"/>
                  </a:lnTo>
                  <a:lnTo>
                    <a:pt x="2801" y="1147"/>
                  </a:lnTo>
                  <a:lnTo>
                    <a:pt x="2809" y="1141"/>
                  </a:lnTo>
                  <a:lnTo>
                    <a:pt x="2817" y="1137"/>
                  </a:lnTo>
                  <a:lnTo>
                    <a:pt x="2824" y="1131"/>
                  </a:lnTo>
                  <a:lnTo>
                    <a:pt x="2834" y="1128"/>
                  </a:lnTo>
                  <a:lnTo>
                    <a:pt x="2841" y="1122"/>
                  </a:lnTo>
                  <a:lnTo>
                    <a:pt x="2849" y="1116"/>
                  </a:lnTo>
                  <a:lnTo>
                    <a:pt x="2858" y="1112"/>
                  </a:lnTo>
                  <a:lnTo>
                    <a:pt x="2866" y="1107"/>
                  </a:lnTo>
                  <a:lnTo>
                    <a:pt x="2874" y="1103"/>
                  </a:lnTo>
                  <a:lnTo>
                    <a:pt x="2881" y="1097"/>
                  </a:lnTo>
                  <a:lnTo>
                    <a:pt x="2891" y="1093"/>
                  </a:lnTo>
                  <a:lnTo>
                    <a:pt x="2906" y="1084"/>
                  </a:lnTo>
                  <a:lnTo>
                    <a:pt x="2923" y="1074"/>
                  </a:lnTo>
                  <a:lnTo>
                    <a:pt x="2940" y="1065"/>
                  </a:lnTo>
                  <a:lnTo>
                    <a:pt x="2955" y="1055"/>
                  </a:lnTo>
                  <a:lnTo>
                    <a:pt x="2972" y="1046"/>
                  </a:lnTo>
                  <a:lnTo>
                    <a:pt x="2990" y="1036"/>
                  </a:lnTo>
                  <a:lnTo>
                    <a:pt x="3007" y="1027"/>
                  </a:lnTo>
                  <a:lnTo>
                    <a:pt x="3024" y="1019"/>
                  </a:lnTo>
                  <a:lnTo>
                    <a:pt x="3041" y="1010"/>
                  </a:lnTo>
                  <a:lnTo>
                    <a:pt x="3058" y="1002"/>
                  </a:lnTo>
                  <a:lnTo>
                    <a:pt x="3075" y="995"/>
                  </a:lnTo>
                  <a:lnTo>
                    <a:pt x="3092" y="987"/>
                  </a:lnTo>
                  <a:lnTo>
                    <a:pt x="3109" y="979"/>
                  </a:lnTo>
                  <a:lnTo>
                    <a:pt x="3126" y="972"/>
                  </a:lnTo>
                  <a:lnTo>
                    <a:pt x="3144" y="964"/>
                  </a:lnTo>
                  <a:lnTo>
                    <a:pt x="3161" y="959"/>
                  </a:lnTo>
                  <a:lnTo>
                    <a:pt x="3180" y="953"/>
                  </a:lnTo>
                  <a:lnTo>
                    <a:pt x="3197" y="945"/>
                  </a:lnTo>
                  <a:lnTo>
                    <a:pt x="3214" y="941"/>
                  </a:lnTo>
                  <a:lnTo>
                    <a:pt x="3233" y="936"/>
                  </a:lnTo>
                  <a:lnTo>
                    <a:pt x="3250" y="930"/>
                  </a:lnTo>
                  <a:lnTo>
                    <a:pt x="3286" y="922"/>
                  </a:lnTo>
                  <a:lnTo>
                    <a:pt x="3322" y="913"/>
                  </a:lnTo>
                  <a:lnTo>
                    <a:pt x="3339" y="907"/>
                  </a:lnTo>
                  <a:lnTo>
                    <a:pt x="3356" y="900"/>
                  </a:lnTo>
                  <a:lnTo>
                    <a:pt x="3374" y="892"/>
                  </a:lnTo>
                  <a:lnTo>
                    <a:pt x="3391" y="882"/>
                  </a:lnTo>
                  <a:lnTo>
                    <a:pt x="3406" y="873"/>
                  </a:lnTo>
                  <a:lnTo>
                    <a:pt x="3413" y="867"/>
                  </a:lnTo>
                  <a:lnTo>
                    <a:pt x="3423" y="862"/>
                  </a:lnTo>
                  <a:lnTo>
                    <a:pt x="3431" y="858"/>
                  </a:lnTo>
                  <a:lnTo>
                    <a:pt x="3438" y="850"/>
                  </a:lnTo>
                  <a:lnTo>
                    <a:pt x="3446" y="844"/>
                  </a:lnTo>
                  <a:lnTo>
                    <a:pt x="3453" y="839"/>
                  </a:lnTo>
                  <a:lnTo>
                    <a:pt x="3461" y="833"/>
                  </a:lnTo>
                  <a:lnTo>
                    <a:pt x="3469" y="825"/>
                  </a:lnTo>
                  <a:lnTo>
                    <a:pt x="3474" y="820"/>
                  </a:lnTo>
                  <a:lnTo>
                    <a:pt x="3482" y="812"/>
                  </a:lnTo>
                  <a:lnTo>
                    <a:pt x="3489" y="806"/>
                  </a:lnTo>
                  <a:lnTo>
                    <a:pt x="3495" y="799"/>
                  </a:lnTo>
                  <a:lnTo>
                    <a:pt x="3503" y="791"/>
                  </a:lnTo>
                  <a:lnTo>
                    <a:pt x="3510" y="784"/>
                  </a:lnTo>
                  <a:lnTo>
                    <a:pt x="3516" y="776"/>
                  </a:lnTo>
                  <a:lnTo>
                    <a:pt x="3524" y="768"/>
                  </a:lnTo>
                  <a:lnTo>
                    <a:pt x="3529" y="761"/>
                  </a:lnTo>
                  <a:lnTo>
                    <a:pt x="3537" y="753"/>
                  </a:lnTo>
                  <a:lnTo>
                    <a:pt x="3543" y="744"/>
                  </a:lnTo>
                  <a:lnTo>
                    <a:pt x="3548" y="736"/>
                  </a:lnTo>
                  <a:lnTo>
                    <a:pt x="3560" y="719"/>
                  </a:lnTo>
                  <a:lnTo>
                    <a:pt x="3571" y="702"/>
                  </a:lnTo>
                  <a:lnTo>
                    <a:pt x="3583" y="685"/>
                  </a:lnTo>
                  <a:lnTo>
                    <a:pt x="3594" y="666"/>
                  </a:lnTo>
                  <a:lnTo>
                    <a:pt x="3604" y="647"/>
                  </a:lnTo>
                  <a:lnTo>
                    <a:pt x="3615" y="628"/>
                  </a:lnTo>
                  <a:lnTo>
                    <a:pt x="3624" y="609"/>
                  </a:lnTo>
                  <a:lnTo>
                    <a:pt x="3632" y="590"/>
                  </a:lnTo>
                  <a:lnTo>
                    <a:pt x="3642" y="571"/>
                  </a:lnTo>
                  <a:lnTo>
                    <a:pt x="3649" y="550"/>
                  </a:lnTo>
                  <a:lnTo>
                    <a:pt x="3657" y="531"/>
                  </a:lnTo>
                  <a:lnTo>
                    <a:pt x="3662" y="512"/>
                  </a:lnTo>
                  <a:lnTo>
                    <a:pt x="3670" y="491"/>
                  </a:lnTo>
                  <a:lnTo>
                    <a:pt x="3681" y="451"/>
                  </a:lnTo>
                  <a:lnTo>
                    <a:pt x="3697" y="371"/>
                  </a:lnTo>
                  <a:lnTo>
                    <a:pt x="3704" y="293"/>
                  </a:lnTo>
                  <a:lnTo>
                    <a:pt x="3702" y="221"/>
                  </a:lnTo>
                  <a:lnTo>
                    <a:pt x="3697" y="189"/>
                  </a:lnTo>
                  <a:lnTo>
                    <a:pt x="3689" y="156"/>
                  </a:lnTo>
                  <a:lnTo>
                    <a:pt x="3685" y="141"/>
                  </a:lnTo>
                  <a:lnTo>
                    <a:pt x="3680" y="128"/>
                  </a:lnTo>
                  <a:lnTo>
                    <a:pt x="3674" y="113"/>
                  </a:lnTo>
                  <a:lnTo>
                    <a:pt x="3666" y="101"/>
                  </a:lnTo>
                  <a:lnTo>
                    <a:pt x="3651" y="76"/>
                  </a:lnTo>
                  <a:lnTo>
                    <a:pt x="3645" y="71"/>
                  </a:lnTo>
                  <a:lnTo>
                    <a:pt x="3642" y="65"/>
                  </a:lnTo>
                  <a:lnTo>
                    <a:pt x="3632" y="56"/>
                  </a:lnTo>
                  <a:lnTo>
                    <a:pt x="3626" y="52"/>
                  </a:lnTo>
                  <a:lnTo>
                    <a:pt x="3623" y="46"/>
                  </a:lnTo>
                  <a:lnTo>
                    <a:pt x="3611" y="38"/>
                  </a:lnTo>
                  <a:lnTo>
                    <a:pt x="3600" y="31"/>
                  </a:lnTo>
                  <a:lnTo>
                    <a:pt x="3586" y="23"/>
                  </a:lnTo>
                  <a:lnTo>
                    <a:pt x="3573" y="19"/>
                  </a:lnTo>
                  <a:lnTo>
                    <a:pt x="3560" y="14"/>
                  </a:lnTo>
                  <a:lnTo>
                    <a:pt x="3529" y="8"/>
                  </a:lnTo>
                  <a:lnTo>
                    <a:pt x="3455" y="2"/>
                  </a:lnTo>
                  <a:lnTo>
                    <a:pt x="3364" y="0"/>
                  </a:lnTo>
                  <a:lnTo>
                    <a:pt x="3138" y="6"/>
                  </a:lnTo>
                  <a:lnTo>
                    <a:pt x="3010" y="12"/>
                  </a:lnTo>
                  <a:lnTo>
                    <a:pt x="2879" y="19"/>
                  </a:lnTo>
                  <a:lnTo>
                    <a:pt x="2744" y="27"/>
                  </a:lnTo>
                  <a:lnTo>
                    <a:pt x="2609" y="37"/>
                  </a:lnTo>
                  <a:lnTo>
                    <a:pt x="2545" y="42"/>
                  </a:lnTo>
                  <a:lnTo>
                    <a:pt x="2480" y="48"/>
                  </a:lnTo>
                  <a:lnTo>
                    <a:pt x="2417" y="52"/>
                  </a:lnTo>
                  <a:lnTo>
                    <a:pt x="2357" y="57"/>
                  </a:lnTo>
                  <a:lnTo>
                    <a:pt x="2244" y="67"/>
                  </a:lnTo>
                  <a:lnTo>
                    <a:pt x="2146" y="76"/>
                  </a:lnTo>
                  <a:lnTo>
                    <a:pt x="2064" y="84"/>
                  </a:lnTo>
                  <a:lnTo>
                    <a:pt x="1999" y="90"/>
                  </a:lnTo>
                  <a:lnTo>
                    <a:pt x="1946" y="96"/>
                  </a:lnTo>
                  <a:lnTo>
                    <a:pt x="859" y="592"/>
                  </a:lnTo>
                  <a:close/>
                </a:path>
              </a:pathLst>
            </a:custGeom>
            <a:solidFill>
              <a:srgbClr val="F5F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8"/>
            <p:cNvSpPr>
              <a:spLocks/>
            </p:cNvSpPr>
            <p:nvPr/>
          </p:nvSpPr>
          <p:spPr bwMode="auto">
            <a:xfrm>
              <a:off x="4174" y="3237"/>
              <a:ext cx="238" cy="410"/>
            </a:xfrm>
            <a:custGeom>
              <a:avLst/>
              <a:gdLst>
                <a:gd name="T0" fmla="*/ 69 w 477"/>
                <a:gd name="T1" fmla="*/ 82 h 821"/>
                <a:gd name="T2" fmla="*/ 107 w 477"/>
                <a:gd name="T3" fmla="*/ 205 h 821"/>
                <a:gd name="T4" fmla="*/ 119 w 477"/>
                <a:gd name="T5" fmla="*/ 188 h 821"/>
                <a:gd name="T6" fmla="*/ 118 w 477"/>
                <a:gd name="T7" fmla="*/ 125 h 821"/>
                <a:gd name="T8" fmla="*/ 114 w 477"/>
                <a:gd name="T9" fmla="*/ 65 h 821"/>
                <a:gd name="T10" fmla="*/ 110 w 477"/>
                <a:gd name="T11" fmla="*/ 38 h 821"/>
                <a:gd name="T12" fmla="*/ 107 w 477"/>
                <a:gd name="T13" fmla="*/ 22 h 821"/>
                <a:gd name="T14" fmla="*/ 103 w 477"/>
                <a:gd name="T15" fmla="*/ 10 h 821"/>
                <a:gd name="T16" fmla="*/ 98 w 477"/>
                <a:gd name="T17" fmla="*/ 3 h 821"/>
                <a:gd name="T18" fmla="*/ 96 w 477"/>
                <a:gd name="T19" fmla="*/ 0 h 821"/>
                <a:gd name="T20" fmla="*/ 89 w 477"/>
                <a:gd name="T21" fmla="*/ 0 h 821"/>
                <a:gd name="T22" fmla="*/ 84 w 477"/>
                <a:gd name="T23" fmla="*/ 4 h 821"/>
                <a:gd name="T24" fmla="*/ 80 w 477"/>
                <a:gd name="T25" fmla="*/ 8 h 821"/>
                <a:gd name="T26" fmla="*/ 77 w 477"/>
                <a:gd name="T27" fmla="*/ 12 h 821"/>
                <a:gd name="T28" fmla="*/ 72 w 477"/>
                <a:gd name="T29" fmla="*/ 16 h 821"/>
                <a:gd name="T30" fmla="*/ 69 w 477"/>
                <a:gd name="T31" fmla="*/ 20 h 821"/>
                <a:gd name="T32" fmla="*/ 65 w 477"/>
                <a:gd name="T33" fmla="*/ 24 h 821"/>
                <a:gd name="T34" fmla="*/ 61 w 477"/>
                <a:gd name="T35" fmla="*/ 28 h 821"/>
                <a:gd name="T36" fmla="*/ 58 w 477"/>
                <a:gd name="T37" fmla="*/ 31 h 821"/>
                <a:gd name="T38" fmla="*/ 54 w 477"/>
                <a:gd name="T39" fmla="*/ 34 h 821"/>
                <a:gd name="T40" fmla="*/ 50 w 477"/>
                <a:gd name="T41" fmla="*/ 38 h 821"/>
                <a:gd name="T42" fmla="*/ 47 w 477"/>
                <a:gd name="T43" fmla="*/ 41 h 821"/>
                <a:gd name="T44" fmla="*/ 43 w 477"/>
                <a:gd name="T45" fmla="*/ 44 h 821"/>
                <a:gd name="T46" fmla="*/ 40 w 477"/>
                <a:gd name="T47" fmla="*/ 47 h 821"/>
                <a:gd name="T48" fmla="*/ 36 w 477"/>
                <a:gd name="T49" fmla="*/ 49 h 821"/>
                <a:gd name="T50" fmla="*/ 33 w 477"/>
                <a:gd name="T51" fmla="*/ 52 h 821"/>
                <a:gd name="T52" fmla="*/ 30 w 477"/>
                <a:gd name="T53" fmla="*/ 55 h 821"/>
                <a:gd name="T54" fmla="*/ 25 w 477"/>
                <a:gd name="T55" fmla="*/ 58 h 821"/>
                <a:gd name="T56" fmla="*/ 20 w 477"/>
                <a:gd name="T57" fmla="*/ 62 h 821"/>
                <a:gd name="T58" fmla="*/ 15 w 477"/>
                <a:gd name="T59" fmla="*/ 66 h 821"/>
                <a:gd name="T60" fmla="*/ 11 w 477"/>
                <a:gd name="T61" fmla="*/ 69 h 821"/>
                <a:gd name="T62" fmla="*/ 7 w 477"/>
                <a:gd name="T63" fmla="*/ 72 h 821"/>
                <a:gd name="T64" fmla="*/ 2 w 477"/>
                <a:gd name="T65" fmla="*/ 75 h 821"/>
                <a:gd name="T66" fmla="*/ 0 w 477"/>
                <a:gd name="T67" fmla="*/ 76 h 8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7"/>
                <a:gd name="T103" fmla="*/ 0 h 821"/>
                <a:gd name="T104" fmla="*/ 477 w 477"/>
                <a:gd name="T105" fmla="*/ 821 h 8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7" h="821">
                  <a:moveTo>
                    <a:pt x="0" y="306"/>
                  </a:moveTo>
                  <a:lnTo>
                    <a:pt x="278" y="330"/>
                  </a:lnTo>
                  <a:lnTo>
                    <a:pt x="350" y="462"/>
                  </a:lnTo>
                  <a:lnTo>
                    <a:pt x="428" y="821"/>
                  </a:lnTo>
                  <a:lnTo>
                    <a:pt x="475" y="792"/>
                  </a:lnTo>
                  <a:lnTo>
                    <a:pt x="477" y="752"/>
                  </a:lnTo>
                  <a:lnTo>
                    <a:pt x="477" y="646"/>
                  </a:lnTo>
                  <a:lnTo>
                    <a:pt x="473" y="500"/>
                  </a:lnTo>
                  <a:lnTo>
                    <a:pt x="466" y="338"/>
                  </a:lnTo>
                  <a:lnTo>
                    <a:pt x="458" y="260"/>
                  </a:lnTo>
                  <a:lnTo>
                    <a:pt x="449" y="186"/>
                  </a:lnTo>
                  <a:lnTo>
                    <a:pt x="443" y="152"/>
                  </a:lnTo>
                  <a:lnTo>
                    <a:pt x="437" y="119"/>
                  </a:lnTo>
                  <a:lnTo>
                    <a:pt x="430" y="91"/>
                  </a:lnTo>
                  <a:lnTo>
                    <a:pt x="422" y="66"/>
                  </a:lnTo>
                  <a:lnTo>
                    <a:pt x="414" y="43"/>
                  </a:lnTo>
                  <a:lnTo>
                    <a:pt x="405" y="26"/>
                  </a:lnTo>
                  <a:lnTo>
                    <a:pt x="395" y="13"/>
                  </a:lnTo>
                  <a:lnTo>
                    <a:pt x="390" y="7"/>
                  </a:lnTo>
                  <a:lnTo>
                    <a:pt x="384" y="3"/>
                  </a:lnTo>
                  <a:lnTo>
                    <a:pt x="373" y="0"/>
                  </a:lnTo>
                  <a:lnTo>
                    <a:pt x="359" y="2"/>
                  </a:lnTo>
                  <a:lnTo>
                    <a:pt x="346" y="9"/>
                  </a:lnTo>
                  <a:lnTo>
                    <a:pt x="338" y="17"/>
                  </a:lnTo>
                  <a:lnTo>
                    <a:pt x="331" y="24"/>
                  </a:lnTo>
                  <a:lnTo>
                    <a:pt x="323" y="32"/>
                  </a:lnTo>
                  <a:lnTo>
                    <a:pt x="316" y="41"/>
                  </a:lnTo>
                  <a:lnTo>
                    <a:pt x="308" y="49"/>
                  </a:lnTo>
                  <a:lnTo>
                    <a:pt x="298" y="57"/>
                  </a:lnTo>
                  <a:lnTo>
                    <a:pt x="291" y="66"/>
                  </a:lnTo>
                  <a:lnTo>
                    <a:pt x="283" y="74"/>
                  </a:lnTo>
                  <a:lnTo>
                    <a:pt x="276" y="81"/>
                  </a:lnTo>
                  <a:lnTo>
                    <a:pt x="268" y="89"/>
                  </a:lnTo>
                  <a:lnTo>
                    <a:pt x="260" y="97"/>
                  </a:lnTo>
                  <a:lnTo>
                    <a:pt x="253" y="104"/>
                  </a:lnTo>
                  <a:lnTo>
                    <a:pt x="245" y="112"/>
                  </a:lnTo>
                  <a:lnTo>
                    <a:pt x="238" y="119"/>
                  </a:lnTo>
                  <a:lnTo>
                    <a:pt x="232" y="125"/>
                  </a:lnTo>
                  <a:lnTo>
                    <a:pt x="224" y="133"/>
                  </a:lnTo>
                  <a:lnTo>
                    <a:pt x="217" y="138"/>
                  </a:lnTo>
                  <a:lnTo>
                    <a:pt x="209" y="146"/>
                  </a:lnTo>
                  <a:lnTo>
                    <a:pt x="202" y="152"/>
                  </a:lnTo>
                  <a:lnTo>
                    <a:pt x="194" y="159"/>
                  </a:lnTo>
                  <a:lnTo>
                    <a:pt x="188" y="165"/>
                  </a:lnTo>
                  <a:lnTo>
                    <a:pt x="181" y="171"/>
                  </a:lnTo>
                  <a:lnTo>
                    <a:pt x="173" y="176"/>
                  </a:lnTo>
                  <a:lnTo>
                    <a:pt x="167" y="182"/>
                  </a:lnTo>
                  <a:lnTo>
                    <a:pt x="160" y="190"/>
                  </a:lnTo>
                  <a:lnTo>
                    <a:pt x="154" y="194"/>
                  </a:lnTo>
                  <a:lnTo>
                    <a:pt x="146" y="199"/>
                  </a:lnTo>
                  <a:lnTo>
                    <a:pt x="141" y="205"/>
                  </a:lnTo>
                  <a:lnTo>
                    <a:pt x="133" y="211"/>
                  </a:lnTo>
                  <a:lnTo>
                    <a:pt x="127" y="214"/>
                  </a:lnTo>
                  <a:lnTo>
                    <a:pt x="122" y="220"/>
                  </a:lnTo>
                  <a:lnTo>
                    <a:pt x="114" y="226"/>
                  </a:lnTo>
                  <a:lnTo>
                    <a:pt x="103" y="233"/>
                  </a:lnTo>
                  <a:lnTo>
                    <a:pt x="91" y="243"/>
                  </a:lnTo>
                  <a:lnTo>
                    <a:pt x="82" y="251"/>
                  </a:lnTo>
                  <a:lnTo>
                    <a:pt x="70" y="258"/>
                  </a:lnTo>
                  <a:lnTo>
                    <a:pt x="61" y="266"/>
                  </a:lnTo>
                  <a:lnTo>
                    <a:pt x="51" y="272"/>
                  </a:lnTo>
                  <a:lnTo>
                    <a:pt x="44" y="277"/>
                  </a:lnTo>
                  <a:lnTo>
                    <a:pt x="36" y="283"/>
                  </a:lnTo>
                  <a:lnTo>
                    <a:pt x="29" y="289"/>
                  </a:lnTo>
                  <a:lnTo>
                    <a:pt x="17" y="296"/>
                  </a:lnTo>
                  <a:lnTo>
                    <a:pt x="8" y="302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9"/>
            <p:cNvSpPr>
              <a:spLocks/>
            </p:cNvSpPr>
            <p:nvPr/>
          </p:nvSpPr>
          <p:spPr bwMode="auto">
            <a:xfrm>
              <a:off x="3841" y="3421"/>
              <a:ext cx="245" cy="457"/>
            </a:xfrm>
            <a:custGeom>
              <a:avLst/>
              <a:gdLst>
                <a:gd name="T0" fmla="*/ 84 w 490"/>
                <a:gd name="T1" fmla="*/ 0 h 915"/>
                <a:gd name="T2" fmla="*/ 54 w 490"/>
                <a:gd name="T3" fmla="*/ 45 h 915"/>
                <a:gd name="T4" fmla="*/ 28 w 490"/>
                <a:gd name="T5" fmla="*/ 92 h 915"/>
                <a:gd name="T6" fmla="*/ 10 w 490"/>
                <a:gd name="T7" fmla="*/ 146 h 915"/>
                <a:gd name="T8" fmla="*/ 0 w 490"/>
                <a:gd name="T9" fmla="*/ 197 h 915"/>
                <a:gd name="T10" fmla="*/ 1 w 490"/>
                <a:gd name="T11" fmla="*/ 228 h 915"/>
                <a:gd name="T12" fmla="*/ 14 w 490"/>
                <a:gd name="T13" fmla="*/ 215 h 915"/>
                <a:gd name="T14" fmla="*/ 33 w 490"/>
                <a:gd name="T15" fmla="*/ 175 h 915"/>
                <a:gd name="T16" fmla="*/ 60 w 490"/>
                <a:gd name="T17" fmla="*/ 103 h 915"/>
                <a:gd name="T18" fmla="*/ 83 w 490"/>
                <a:gd name="T19" fmla="*/ 52 h 915"/>
                <a:gd name="T20" fmla="*/ 123 w 490"/>
                <a:gd name="T21" fmla="*/ 4 h 915"/>
                <a:gd name="T22" fmla="*/ 84 w 490"/>
                <a:gd name="T23" fmla="*/ 0 h 915"/>
                <a:gd name="T24" fmla="*/ 84 w 490"/>
                <a:gd name="T25" fmla="*/ 0 h 9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0"/>
                <a:gd name="T40" fmla="*/ 0 h 915"/>
                <a:gd name="T41" fmla="*/ 490 w 490"/>
                <a:gd name="T42" fmla="*/ 915 h 9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0" h="915">
                  <a:moveTo>
                    <a:pt x="334" y="0"/>
                  </a:moveTo>
                  <a:lnTo>
                    <a:pt x="213" y="181"/>
                  </a:lnTo>
                  <a:lnTo>
                    <a:pt x="112" y="371"/>
                  </a:lnTo>
                  <a:lnTo>
                    <a:pt x="38" y="584"/>
                  </a:lnTo>
                  <a:lnTo>
                    <a:pt x="0" y="789"/>
                  </a:lnTo>
                  <a:lnTo>
                    <a:pt x="4" y="915"/>
                  </a:lnTo>
                  <a:lnTo>
                    <a:pt x="53" y="862"/>
                  </a:lnTo>
                  <a:lnTo>
                    <a:pt x="131" y="702"/>
                  </a:lnTo>
                  <a:lnTo>
                    <a:pt x="237" y="415"/>
                  </a:lnTo>
                  <a:lnTo>
                    <a:pt x="330" y="210"/>
                  </a:lnTo>
                  <a:lnTo>
                    <a:pt x="490" y="16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10"/>
            <p:cNvSpPr>
              <a:spLocks/>
            </p:cNvSpPr>
            <p:nvPr/>
          </p:nvSpPr>
          <p:spPr bwMode="auto">
            <a:xfrm>
              <a:off x="3865" y="3429"/>
              <a:ext cx="231" cy="428"/>
            </a:xfrm>
            <a:custGeom>
              <a:avLst/>
              <a:gdLst>
                <a:gd name="T0" fmla="*/ 89 w 462"/>
                <a:gd name="T1" fmla="*/ 1 h 855"/>
                <a:gd name="T2" fmla="*/ 86 w 462"/>
                <a:gd name="T3" fmla="*/ 5 h 855"/>
                <a:gd name="T4" fmla="*/ 82 w 462"/>
                <a:gd name="T5" fmla="*/ 9 h 855"/>
                <a:gd name="T6" fmla="*/ 79 w 462"/>
                <a:gd name="T7" fmla="*/ 12 h 855"/>
                <a:gd name="T8" fmla="*/ 76 w 462"/>
                <a:gd name="T9" fmla="*/ 16 h 855"/>
                <a:gd name="T10" fmla="*/ 73 w 462"/>
                <a:gd name="T11" fmla="*/ 21 h 855"/>
                <a:gd name="T12" fmla="*/ 67 w 462"/>
                <a:gd name="T13" fmla="*/ 28 h 855"/>
                <a:gd name="T14" fmla="*/ 59 w 462"/>
                <a:gd name="T15" fmla="*/ 40 h 855"/>
                <a:gd name="T16" fmla="*/ 52 w 462"/>
                <a:gd name="T17" fmla="*/ 54 h 855"/>
                <a:gd name="T18" fmla="*/ 48 w 462"/>
                <a:gd name="T19" fmla="*/ 63 h 855"/>
                <a:gd name="T20" fmla="*/ 44 w 462"/>
                <a:gd name="T21" fmla="*/ 71 h 855"/>
                <a:gd name="T22" fmla="*/ 41 w 462"/>
                <a:gd name="T23" fmla="*/ 80 h 855"/>
                <a:gd name="T24" fmla="*/ 38 w 462"/>
                <a:gd name="T25" fmla="*/ 90 h 855"/>
                <a:gd name="T26" fmla="*/ 34 w 462"/>
                <a:gd name="T27" fmla="*/ 101 h 855"/>
                <a:gd name="T28" fmla="*/ 30 w 462"/>
                <a:gd name="T29" fmla="*/ 113 h 855"/>
                <a:gd name="T30" fmla="*/ 23 w 462"/>
                <a:gd name="T31" fmla="*/ 137 h 855"/>
                <a:gd name="T32" fmla="*/ 16 w 462"/>
                <a:gd name="T33" fmla="*/ 160 h 855"/>
                <a:gd name="T34" fmla="*/ 10 w 462"/>
                <a:gd name="T35" fmla="*/ 181 h 855"/>
                <a:gd name="T36" fmla="*/ 5 w 462"/>
                <a:gd name="T37" fmla="*/ 198 h 855"/>
                <a:gd name="T38" fmla="*/ 0 w 462"/>
                <a:gd name="T39" fmla="*/ 214 h 855"/>
                <a:gd name="T40" fmla="*/ 4 w 462"/>
                <a:gd name="T41" fmla="*/ 207 h 855"/>
                <a:gd name="T42" fmla="*/ 7 w 462"/>
                <a:gd name="T43" fmla="*/ 197 h 855"/>
                <a:gd name="T44" fmla="*/ 11 w 462"/>
                <a:gd name="T45" fmla="*/ 185 h 855"/>
                <a:gd name="T46" fmla="*/ 16 w 462"/>
                <a:gd name="T47" fmla="*/ 175 h 855"/>
                <a:gd name="T48" fmla="*/ 19 w 462"/>
                <a:gd name="T49" fmla="*/ 167 h 855"/>
                <a:gd name="T50" fmla="*/ 22 w 462"/>
                <a:gd name="T51" fmla="*/ 159 h 855"/>
                <a:gd name="T52" fmla="*/ 26 w 462"/>
                <a:gd name="T53" fmla="*/ 151 h 855"/>
                <a:gd name="T54" fmla="*/ 29 w 462"/>
                <a:gd name="T55" fmla="*/ 142 h 855"/>
                <a:gd name="T56" fmla="*/ 33 w 462"/>
                <a:gd name="T57" fmla="*/ 133 h 855"/>
                <a:gd name="T58" fmla="*/ 37 w 462"/>
                <a:gd name="T59" fmla="*/ 124 h 855"/>
                <a:gd name="T60" fmla="*/ 41 w 462"/>
                <a:gd name="T61" fmla="*/ 115 h 855"/>
                <a:gd name="T62" fmla="*/ 46 w 462"/>
                <a:gd name="T63" fmla="*/ 106 h 855"/>
                <a:gd name="T64" fmla="*/ 50 w 462"/>
                <a:gd name="T65" fmla="*/ 96 h 855"/>
                <a:gd name="T66" fmla="*/ 55 w 462"/>
                <a:gd name="T67" fmla="*/ 87 h 855"/>
                <a:gd name="T68" fmla="*/ 59 w 462"/>
                <a:gd name="T69" fmla="*/ 78 h 855"/>
                <a:gd name="T70" fmla="*/ 64 w 462"/>
                <a:gd name="T71" fmla="*/ 69 h 855"/>
                <a:gd name="T72" fmla="*/ 69 w 462"/>
                <a:gd name="T73" fmla="*/ 61 h 855"/>
                <a:gd name="T74" fmla="*/ 74 w 462"/>
                <a:gd name="T75" fmla="*/ 53 h 855"/>
                <a:gd name="T76" fmla="*/ 79 w 462"/>
                <a:gd name="T77" fmla="*/ 44 h 855"/>
                <a:gd name="T78" fmla="*/ 84 w 462"/>
                <a:gd name="T79" fmla="*/ 37 h 855"/>
                <a:gd name="T80" fmla="*/ 89 w 462"/>
                <a:gd name="T81" fmla="*/ 30 h 855"/>
                <a:gd name="T82" fmla="*/ 92 w 462"/>
                <a:gd name="T83" fmla="*/ 27 h 855"/>
                <a:gd name="T84" fmla="*/ 94 w 462"/>
                <a:gd name="T85" fmla="*/ 24 h 855"/>
                <a:gd name="T86" fmla="*/ 96 w 462"/>
                <a:gd name="T87" fmla="*/ 21 h 855"/>
                <a:gd name="T88" fmla="*/ 99 w 462"/>
                <a:gd name="T89" fmla="*/ 18 h 855"/>
                <a:gd name="T90" fmla="*/ 101 w 462"/>
                <a:gd name="T91" fmla="*/ 15 h 855"/>
                <a:gd name="T92" fmla="*/ 104 w 462"/>
                <a:gd name="T93" fmla="*/ 13 h 855"/>
                <a:gd name="T94" fmla="*/ 109 w 462"/>
                <a:gd name="T95" fmla="*/ 9 h 855"/>
                <a:gd name="T96" fmla="*/ 114 w 462"/>
                <a:gd name="T97" fmla="*/ 6 h 855"/>
                <a:gd name="T98" fmla="*/ 91 w 462"/>
                <a:gd name="T99" fmla="*/ 0 h 8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2"/>
                <a:gd name="T151" fmla="*/ 0 h 855"/>
                <a:gd name="T152" fmla="*/ 462 w 462"/>
                <a:gd name="T153" fmla="*/ 855 h 8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2" h="855">
                  <a:moveTo>
                    <a:pt x="361" y="0"/>
                  </a:moveTo>
                  <a:lnTo>
                    <a:pt x="356" y="3"/>
                  </a:lnTo>
                  <a:lnTo>
                    <a:pt x="350" y="9"/>
                  </a:lnTo>
                  <a:lnTo>
                    <a:pt x="342" y="19"/>
                  </a:lnTo>
                  <a:lnTo>
                    <a:pt x="333" y="28"/>
                  </a:lnTo>
                  <a:lnTo>
                    <a:pt x="327" y="34"/>
                  </a:lnTo>
                  <a:lnTo>
                    <a:pt x="321" y="40"/>
                  </a:lnTo>
                  <a:lnTo>
                    <a:pt x="316" y="47"/>
                  </a:lnTo>
                  <a:lnTo>
                    <a:pt x="308" y="55"/>
                  </a:lnTo>
                  <a:lnTo>
                    <a:pt x="302" y="62"/>
                  </a:lnTo>
                  <a:lnTo>
                    <a:pt x="295" y="72"/>
                  </a:lnTo>
                  <a:lnTo>
                    <a:pt x="289" y="81"/>
                  </a:lnTo>
                  <a:lnTo>
                    <a:pt x="282" y="91"/>
                  </a:lnTo>
                  <a:lnTo>
                    <a:pt x="266" y="112"/>
                  </a:lnTo>
                  <a:lnTo>
                    <a:pt x="251" y="135"/>
                  </a:lnTo>
                  <a:lnTo>
                    <a:pt x="236" y="159"/>
                  </a:lnTo>
                  <a:lnTo>
                    <a:pt x="221" y="188"/>
                  </a:lnTo>
                  <a:lnTo>
                    <a:pt x="206" y="216"/>
                  </a:lnTo>
                  <a:lnTo>
                    <a:pt x="198" y="232"/>
                  </a:lnTo>
                  <a:lnTo>
                    <a:pt x="190" y="249"/>
                  </a:lnTo>
                  <a:lnTo>
                    <a:pt x="183" y="264"/>
                  </a:lnTo>
                  <a:lnTo>
                    <a:pt x="175" y="281"/>
                  </a:lnTo>
                  <a:lnTo>
                    <a:pt x="169" y="300"/>
                  </a:lnTo>
                  <a:lnTo>
                    <a:pt x="162" y="319"/>
                  </a:lnTo>
                  <a:lnTo>
                    <a:pt x="154" y="338"/>
                  </a:lnTo>
                  <a:lnTo>
                    <a:pt x="149" y="359"/>
                  </a:lnTo>
                  <a:lnTo>
                    <a:pt x="141" y="382"/>
                  </a:lnTo>
                  <a:lnTo>
                    <a:pt x="133" y="403"/>
                  </a:lnTo>
                  <a:lnTo>
                    <a:pt x="126" y="425"/>
                  </a:lnTo>
                  <a:lnTo>
                    <a:pt x="118" y="450"/>
                  </a:lnTo>
                  <a:lnTo>
                    <a:pt x="103" y="496"/>
                  </a:lnTo>
                  <a:lnTo>
                    <a:pt x="90" y="545"/>
                  </a:lnTo>
                  <a:lnTo>
                    <a:pt x="74" y="593"/>
                  </a:lnTo>
                  <a:lnTo>
                    <a:pt x="61" y="638"/>
                  </a:lnTo>
                  <a:lnTo>
                    <a:pt x="50" y="682"/>
                  </a:lnTo>
                  <a:lnTo>
                    <a:pt x="38" y="722"/>
                  </a:lnTo>
                  <a:lnTo>
                    <a:pt x="27" y="760"/>
                  </a:lnTo>
                  <a:lnTo>
                    <a:pt x="17" y="792"/>
                  </a:lnTo>
                  <a:lnTo>
                    <a:pt x="6" y="838"/>
                  </a:lnTo>
                  <a:lnTo>
                    <a:pt x="0" y="855"/>
                  </a:lnTo>
                  <a:lnTo>
                    <a:pt x="4" y="847"/>
                  </a:lnTo>
                  <a:lnTo>
                    <a:pt x="14" y="825"/>
                  </a:lnTo>
                  <a:lnTo>
                    <a:pt x="19" y="808"/>
                  </a:lnTo>
                  <a:lnTo>
                    <a:pt x="27" y="787"/>
                  </a:lnTo>
                  <a:lnTo>
                    <a:pt x="34" y="766"/>
                  </a:lnTo>
                  <a:lnTo>
                    <a:pt x="44" y="739"/>
                  </a:lnTo>
                  <a:lnTo>
                    <a:pt x="55" y="712"/>
                  </a:lnTo>
                  <a:lnTo>
                    <a:pt x="61" y="697"/>
                  </a:lnTo>
                  <a:lnTo>
                    <a:pt x="67" y="682"/>
                  </a:lnTo>
                  <a:lnTo>
                    <a:pt x="74" y="667"/>
                  </a:lnTo>
                  <a:lnTo>
                    <a:pt x="80" y="652"/>
                  </a:lnTo>
                  <a:lnTo>
                    <a:pt x="86" y="635"/>
                  </a:lnTo>
                  <a:lnTo>
                    <a:pt x="93" y="619"/>
                  </a:lnTo>
                  <a:lnTo>
                    <a:pt x="101" y="602"/>
                  </a:lnTo>
                  <a:lnTo>
                    <a:pt x="109" y="585"/>
                  </a:lnTo>
                  <a:lnTo>
                    <a:pt x="116" y="568"/>
                  </a:lnTo>
                  <a:lnTo>
                    <a:pt x="124" y="549"/>
                  </a:lnTo>
                  <a:lnTo>
                    <a:pt x="131" y="532"/>
                  </a:lnTo>
                  <a:lnTo>
                    <a:pt x="139" y="513"/>
                  </a:lnTo>
                  <a:lnTo>
                    <a:pt x="147" y="496"/>
                  </a:lnTo>
                  <a:lnTo>
                    <a:pt x="156" y="477"/>
                  </a:lnTo>
                  <a:lnTo>
                    <a:pt x="164" y="458"/>
                  </a:lnTo>
                  <a:lnTo>
                    <a:pt x="173" y="441"/>
                  </a:lnTo>
                  <a:lnTo>
                    <a:pt x="181" y="422"/>
                  </a:lnTo>
                  <a:lnTo>
                    <a:pt x="190" y="403"/>
                  </a:lnTo>
                  <a:lnTo>
                    <a:pt x="200" y="384"/>
                  </a:lnTo>
                  <a:lnTo>
                    <a:pt x="209" y="367"/>
                  </a:lnTo>
                  <a:lnTo>
                    <a:pt x="217" y="348"/>
                  </a:lnTo>
                  <a:lnTo>
                    <a:pt x="226" y="330"/>
                  </a:lnTo>
                  <a:lnTo>
                    <a:pt x="236" y="311"/>
                  </a:lnTo>
                  <a:lnTo>
                    <a:pt x="245" y="294"/>
                  </a:lnTo>
                  <a:lnTo>
                    <a:pt x="255" y="275"/>
                  </a:lnTo>
                  <a:lnTo>
                    <a:pt x="264" y="258"/>
                  </a:lnTo>
                  <a:lnTo>
                    <a:pt x="276" y="241"/>
                  </a:lnTo>
                  <a:lnTo>
                    <a:pt x="285" y="226"/>
                  </a:lnTo>
                  <a:lnTo>
                    <a:pt x="295" y="209"/>
                  </a:lnTo>
                  <a:lnTo>
                    <a:pt x="304" y="194"/>
                  </a:lnTo>
                  <a:lnTo>
                    <a:pt x="314" y="176"/>
                  </a:lnTo>
                  <a:lnTo>
                    <a:pt x="325" y="161"/>
                  </a:lnTo>
                  <a:lnTo>
                    <a:pt x="335" y="148"/>
                  </a:lnTo>
                  <a:lnTo>
                    <a:pt x="344" y="133"/>
                  </a:lnTo>
                  <a:lnTo>
                    <a:pt x="354" y="119"/>
                  </a:lnTo>
                  <a:lnTo>
                    <a:pt x="360" y="114"/>
                  </a:lnTo>
                  <a:lnTo>
                    <a:pt x="365" y="106"/>
                  </a:lnTo>
                  <a:lnTo>
                    <a:pt x="369" y="100"/>
                  </a:lnTo>
                  <a:lnTo>
                    <a:pt x="375" y="95"/>
                  </a:lnTo>
                  <a:lnTo>
                    <a:pt x="379" y="89"/>
                  </a:lnTo>
                  <a:lnTo>
                    <a:pt x="384" y="83"/>
                  </a:lnTo>
                  <a:lnTo>
                    <a:pt x="390" y="78"/>
                  </a:lnTo>
                  <a:lnTo>
                    <a:pt x="394" y="72"/>
                  </a:lnTo>
                  <a:lnTo>
                    <a:pt x="399" y="66"/>
                  </a:lnTo>
                  <a:lnTo>
                    <a:pt x="403" y="60"/>
                  </a:lnTo>
                  <a:lnTo>
                    <a:pt x="409" y="57"/>
                  </a:lnTo>
                  <a:lnTo>
                    <a:pt x="415" y="51"/>
                  </a:lnTo>
                  <a:lnTo>
                    <a:pt x="424" y="41"/>
                  </a:lnTo>
                  <a:lnTo>
                    <a:pt x="434" y="34"/>
                  </a:lnTo>
                  <a:lnTo>
                    <a:pt x="443" y="26"/>
                  </a:lnTo>
                  <a:lnTo>
                    <a:pt x="453" y="21"/>
                  </a:lnTo>
                  <a:lnTo>
                    <a:pt x="462" y="1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D8E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1"/>
            <p:cNvSpPr>
              <a:spLocks/>
            </p:cNvSpPr>
            <p:nvPr/>
          </p:nvSpPr>
          <p:spPr bwMode="auto">
            <a:xfrm>
              <a:off x="4116" y="3345"/>
              <a:ext cx="259" cy="266"/>
            </a:xfrm>
            <a:custGeom>
              <a:avLst/>
              <a:gdLst>
                <a:gd name="T0" fmla="*/ 129 w 519"/>
                <a:gd name="T1" fmla="*/ 133 h 533"/>
                <a:gd name="T2" fmla="*/ 129 w 519"/>
                <a:gd name="T3" fmla="*/ 114 h 533"/>
                <a:gd name="T4" fmla="*/ 128 w 519"/>
                <a:gd name="T5" fmla="*/ 94 h 533"/>
                <a:gd name="T6" fmla="*/ 126 w 519"/>
                <a:gd name="T7" fmla="*/ 71 h 533"/>
                <a:gd name="T8" fmla="*/ 125 w 519"/>
                <a:gd name="T9" fmla="*/ 60 h 533"/>
                <a:gd name="T10" fmla="*/ 124 w 519"/>
                <a:gd name="T11" fmla="*/ 48 h 533"/>
                <a:gd name="T12" fmla="*/ 122 w 519"/>
                <a:gd name="T13" fmla="*/ 37 h 533"/>
                <a:gd name="T14" fmla="*/ 120 w 519"/>
                <a:gd name="T15" fmla="*/ 27 h 533"/>
                <a:gd name="T16" fmla="*/ 117 w 519"/>
                <a:gd name="T17" fmla="*/ 18 h 533"/>
                <a:gd name="T18" fmla="*/ 116 w 519"/>
                <a:gd name="T19" fmla="*/ 14 h 533"/>
                <a:gd name="T20" fmla="*/ 115 w 519"/>
                <a:gd name="T21" fmla="*/ 11 h 533"/>
                <a:gd name="T22" fmla="*/ 111 w 519"/>
                <a:gd name="T23" fmla="*/ 5 h 533"/>
                <a:gd name="T24" fmla="*/ 109 w 519"/>
                <a:gd name="T25" fmla="*/ 3 h 533"/>
                <a:gd name="T26" fmla="*/ 108 w 519"/>
                <a:gd name="T27" fmla="*/ 2 h 533"/>
                <a:gd name="T28" fmla="*/ 106 w 519"/>
                <a:gd name="T29" fmla="*/ 1 h 533"/>
                <a:gd name="T30" fmla="*/ 103 w 519"/>
                <a:gd name="T31" fmla="*/ 0 h 533"/>
                <a:gd name="T32" fmla="*/ 97 w 519"/>
                <a:gd name="T33" fmla="*/ 0 h 533"/>
                <a:gd name="T34" fmla="*/ 82 w 519"/>
                <a:gd name="T35" fmla="*/ 2 h 533"/>
                <a:gd name="T36" fmla="*/ 73 w 519"/>
                <a:gd name="T37" fmla="*/ 4 h 533"/>
                <a:gd name="T38" fmla="*/ 69 w 519"/>
                <a:gd name="T39" fmla="*/ 6 h 533"/>
                <a:gd name="T40" fmla="*/ 64 w 519"/>
                <a:gd name="T41" fmla="*/ 8 h 533"/>
                <a:gd name="T42" fmla="*/ 60 w 519"/>
                <a:gd name="T43" fmla="*/ 9 h 533"/>
                <a:gd name="T44" fmla="*/ 55 w 519"/>
                <a:gd name="T45" fmla="*/ 11 h 533"/>
                <a:gd name="T46" fmla="*/ 50 w 519"/>
                <a:gd name="T47" fmla="*/ 13 h 533"/>
                <a:gd name="T48" fmla="*/ 46 w 519"/>
                <a:gd name="T49" fmla="*/ 15 h 533"/>
                <a:gd name="T50" fmla="*/ 41 w 519"/>
                <a:gd name="T51" fmla="*/ 17 h 533"/>
                <a:gd name="T52" fmla="*/ 37 w 519"/>
                <a:gd name="T53" fmla="*/ 19 h 533"/>
                <a:gd name="T54" fmla="*/ 32 w 519"/>
                <a:gd name="T55" fmla="*/ 21 h 533"/>
                <a:gd name="T56" fmla="*/ 28 w 519"/>
                <a:gd name="T57" fmla="*/ 23 h 533"/>
                <a:gd name="T58" fmla="*/ 24 w 519"/>
                <a:gd name="T59" fmla="*/ 25 h 533"/>
                <a:gd name="T60" fmla="*/ 21 w 519"/>
                <a:gd name="T61" fmla="*/ 27 h 533"/>
                <a:gd name="T62" fmla="*/ 17 w 519"/>
                <a:gd name="T63" fmla="*/ 29 h 533"/>
                <a:gd name="T64" fmla="*/ 13 w 519"/>
                <a:gd name="T65" fmla="*/ 31 h 533"/>
                <a:gd name="T66" fmla="*/ 11 w 519"/>
                <a:gd name="T67" fmla="*/ 32 h 533"/>
                <a:gd name="T68" fmla="*/ 8 w 519"/>
                <a:gd name="T69" fmla="*/ 33 h 533"/>
                <a:gd name="T70" fmla="*/ 3 w 519"/>
                <a:gd name="T71" fmla="*/ 36 h 533"/>
                <a:gd name="T72" fmla="*/ 0 w 519"/>
                <a:gd name="T73" fmla="*/ 38 h 533"/>
                <a:gd name="T74" fmla="*/ 99 w 519"/>
                <a:gd name="T75" fmla="*/ 28 h 533"/>
                <a:gd name="T76" fmla="*/ 118 w 519"/>
                <a:gd name="T77" fmla="*/ 71 h 533"/>
                <a:gd name="T78" fmla="*/ 129 w 519"/>
                <a:gd name="T79" fmla="*/ 133 h 533"/>
                <a:gd name="T80" fmla="*/ 129 w 519"/>
                <a:gd name="T81" fmla="*/ 133 h 5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9"/>
                <a:gd name="T124" fmla="*/ 0 h 533"/>
                <a:gd name="T125" fmla="*/ 519 w 519"/>
                <a:gd name="T126" fmla="*/ 533 h 5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9" h="533">
                  <a:moveTo>
                    <a:pt x="519" y="533"/>
                  </a:moveTo>
                  <a:lnTo>
                    <a:pt x="517" y="457"/>
                  </a:lnTo>
                  <a:lnTo>
                    <a:pt x="513" y="379"/>
                  </a:lnTo>
                  <a:lnTo>
                    <a:pt x="506" y="287"/>
                  </a:lnTo>
                  <a:lnTo>
                    <a:pt x="502" y="242"/>
                  </a:lnTo>
                  <a:lnTo>
                    <a:pt x="496" y="194"/>
                  </a:lnTo>
                  <a:lnTo>
                    <a:pt x="489" y="151"/>
                  </a:lnTo>
                  <a:lnTo>
                    <a:pt x="481" y="111"/>
                  </a:lnTo>
                  <a:lnTo>
                    <a:pt x="471" y="75"/>
                  </a:lnTo>
                  <a:lnTo>
                    <a:pt x="466" y="57"/>
                  </a:lnTo>
                  <a:lnTo>
                    <a:pt x="460" y="44"/>
                  </a:lnTo>
                  <a:lnTo>
                    <a:pt x="447" y="21"/>
                  </a:lnTo>
                  <a:lnTo>
                    <a:pt x="439" y="14"/>
                  </a:lnTo>
                  <a:lnTo>
                    <a:pt x="432" y="8"/>
                  </a:lnTo>
                  <a:lnTo>
                    <a:pt x="424" y="4"/>
                  </a:lnTo>
                  <a:lnTo>
                    <a:pt x="413" y="0"/>
                  </a:lnTo>
                  <a:lnTo>
                    <a:pt x="390" y="0"/>
                  </a:lnTo>
                  <a:lnTo>
                    <a:pt x="329" y="10"/>
                  </a:lnTo>
                  <a:lnTo>
                    <a:pt x="295" y="19"/>
                  </a:lnTo>
                  <a:lnTo>
                    <a:pt x="278" y="25"/>
                  </a:lnTo>
                  <a:lnTo>
                    <a:pt x="259" y="33"/>
                  </a:lnTo>
                  <a:lnTo>
                    <a:pt x="240" y="38"/>
                  </a:lnTo>
                  <a:lnTo>
                    <a:pt x="222" y="46"/>
                  </a:lnTo>
                  <a:lnTo>
                    <a:pt x="203" y="54"/>
                  </a:lnTo>
                  <a:lnTo>
                    <a:pt x="184" y="61"/>
                  </a:lnTo>
                  <a:lnTo>
                    <a:pt x="167" y="71"/>
                  </a:lnTo>
                  <a:lnTo>
                    <a:pt x="148" y="78"/>
                  </a:lnTo>
                  <a:lnTo>
                    <a:pt x="131" y="86"/>
                  </a:lnTo>
                  <a:lnTo>
                    <a:pt x="114" y="94"/>
                  </a:lnTo>
                  <a:lnTo>
                    <a:pt x="99" y="101"/>
                  </a:lnTo>
                  <a:lnTo>
                    <a:pt x="84" y="109"/>
                  </a:lnTo>
                  <a:lnTo>
                    <a:pt x="68" y="116"/>
                  </a:lnTo>
                  <a:lnTo>
                    <a:pt x="55" y="124"/>
                  </a:lnTo>
                  <a:lnTo>
                    <a:pt x="44" y="130"/>
                  </a:lnTo>
                  <a:lnTo>
                    <a:pt x="32" y="135"/>
                  </a:lnTo>
                  <a:lnTo>
                    <a:pt x="15" y="145"/>
                  </a:lnTo>
                  <a:lnTo>
                    <a:pt x="0" y="152"/>
                  </a:lnTo>
                  <a:lnTo>
                    <a:pt x="397" y="114"/>
                  </a:lnTo>
                  <a:lnTo>
                    <a:pt x="475" y="284"/>
                  </a:lnTo>
                  <a:lnTo>
                    <a:pt x="519" y="533"/>
                  </a:lnTo>
                  <a:close/>
                </a:path>
              </a:pathLst>
            </a:custGeom>
            <a:solidFill>
              <a:srgbClr val="D8E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2"/>
            <p:cNvSpPr>
              <a:spLocks/>
            </p:cNvSpPr>
            <p:nvPr/>
          </p:nvSpPr>
          <p:spPr bwMode="auto">
            <a:xfrm>
              <a:off x="3855" y="3137"/>
              <a:ext cx="571" cy="299"/>
            </a:xfrm>
            <a:custGeom>
              <a:avLst/>
              <a:gdLst>
                <a:gd name="T0" fmla="*/ 0 w 1143"/>
                <a:gd name="T1" fmla="*/ 126 h 599"/>
                <a:gd name="T2" fmla="*/ 51 w 1143"/>
                <a:gd name="T3" fmla="*/ 138 h 599"/>
                <a:gd name="T4" fmla="*/ 117 w 1143"/>
                <a:gd name="T5" fmla="*/ 149 h 599"/>
                <a:gd name="T6" fmla="*/ 148 w 1143"/>
                <a:gd name="T7" fmla="*/ 135 h 599"/>
                <a:gd name="T8" fmla="*/ 221 w 1143"/>
                <a:gd name="T9" fmla="*/ 74 h 599"/>
                <a:gd name="T10" fmla="*/ 285 w 1143"/>
                <a:gd name="T11" fmla="*/ 4 h 599"/>
                <a:gd name="T12" fmla="*/ 214 w 1143"/>
                <a:gd name="T13" fmla="*/ 0 h 599"/>
                <a:gd name="T14" fmla="*/ 0 w 1143"/>
                <a:gd name="T15" fmla="*/ 126 h 599"/>
                <a:gd name="T16" fmla="*/ 0 w 1143"/>
                <a:gd name="T17" fmla="*/ 126 h 5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3"/>
                <a:gd name="T28" fmla="*/ 0 h 599"/>
                <a:gd name="T29" fmla="*/ 1143 w 1143"/>
                <a:gd name="T30" fmla="*/ 599 h 5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3" h="599">
                  <a:moveTo>
                    <a:pt x="0" y="506"/>
                  </a:moveTo>
                  <a:lnTo>
                    <a:pt x="206" y="555"/>
                  </a:lnTo>
                  <a:lnTo>
                    <a:pt x="468" y="599"/>
                  </a:lnTo>
                  <a:lnTo>
                    <a:pt x="593" y="540"/>
                  </a:lnTo>
                  <a:lnTo>
                    <a:pt x="884" y="297"/>
                  </a:lnTo>
                  <a:lnTo>
                    <a:pt x="1143" y="19"/>
                  </a:lnTo>
                  <a:lnTo>
                    <a:pt x="856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rgbClr val="D6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3"/>
            <p:cNvSpPr>
              <a:spLocks/>
            </p:cNvSpPr>
            <p:nvPr/>
          </p:nvSpPr>
          <p:spPr bwMode="auto">
            <a:xfrm>
              <a:off x="4098" y="2447"/>
              <a:ext cx="364" cy="430"/>
            </a:xfrm>
            <a:custGeom>
              <a:avLst/>
              <a:gdLst>
                <a:gd name="T0" fmla="*/ 0 w 728"/>
                <a:gd name="T1" fmla="*/ 17 h 859"/>
                <a:gd name="T2" fmla="*/ 84 w 728"/>
                <a:gd name="T3" fmla="*/ 3 h 859"/>
                <a:gd name="T4" fmla="*/ 150 w 728"/>
                <a:gd name="T5" fmla="*/ 0 h 859"/>
                <a:gd name="T6" fmla="*/ 182 w 728"/>
                <a:gd name="T7" fmla="*/ 22 h 859"/>
                <a:gd name="T8" fmla="*/ 178 w 728"/>
                <a:gd name="T9" fmla="*/ 138 h 859"/>
                <a:gd name="T10" fmla="*/ 164 w 728"/>
                <a:gd name="T11" fmla="*/ 191 h 859"/>
                <a:gd name="T12" fmla="*/ 111 w 728"/>
                <a:gd name="T13" fmla="*/ 215 h 859"/>
                <a:gd name="T14" fmla="*/ 0 w 728"/>
                <a:gd name="T15" fmla="*/ 17 h 859"/>
                <a:gd name="T16" fmla="*/ 0 w 728"/>
                <a:gd name="T17" fmla="*/ 17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8"/>
                <a:gd name="T28" fmla="*/ 0 h 859"/>
                <a:gd name="T29" fmla="*/ 728 w 72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8" h="859">
                  <a:moveTo>
                    <a:pt x="0" y="67"/>
                  </a:moveTo>
                  <a:lnTo>
                    <a:pt x="334" y="10"/>
                  </a:lnTo>
                  <a:lnTo>
                    <a:pt x="597" y="0"/>
                  </a:lnTo>
                  <a:lnTo>
                    <a:pt x="728" y="87"/>
                  </a:lnTo>
                  <a:lnTo>
                    <a:pt x="709" y="549"/>
                  </a:lnTo>
                  <a:lnTo>
                    <a:pt x="656" y="762"/>
                  </a:lnTo>
                  <a:lnTo>
                    <a:pt x="441" y="85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3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4"/>
            <p:cNvSpPr>
              <a:spLocks/>
            </p:cNvSpPr>
            <p:nvPr/>
          </p:nvSpPr>
          <p:spPr bwMode="auto">
            <a:xfrm>
              <a:off x="3263" y="3560"/>
              <a:ext cx="272" cy="175"/>
            </a:xfrm>
            <a:custGeom>
              <a:avLst/>
              <a:gdLst>
                <a:gd name="T0" fmla="*/ 36 w 544"/>
                <a:gd name="T1" fmla="*/ 0 h 350"/>
                <a:gd name="T2" fmla="*/ 136 w 544"/>
                <a:gd name="T3" fmla="*/ 15 h 350"/>
                <a:gd name="T4" fmla="*/ 92 w 544"/>
                <a:gd name="T5" fmla="*/ 81 h 350"/>
                <a:gd name="T6" fmla="*/ 18 w 544"/>
                <a:gd name="T7" fmla="*/ 88 h 350"/>
                <a:gd name="T8" fmla="*/ 0 w 544"/>
                <a:gd name="T9" fmla="*/ 66 h 350"/>
                <a:gd name="T10" fmla="*/ 36 w 544"/>
                <a:gd name="T11" fmla="*/ 0 h 350"/>
                <a:gd name="T12" fmla="*/ 36 w 544"/>
                <a:gd name="T13" fmla="*/ 0 h 3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4"/>
                <a:gd name="T22" fmla="*/ 0 h 350"/>
                <a:gd name="T23" fmla="*/ 544 w 544"/>
                <a:gd name="T24" fmla="*/ 350 h 3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4" h="350">
                  <a:moveTo>
                    <a:pt x="141" y="0"/>
                  </a:moveTo>
                  <a:lnTo>
                    <a:pt x="544" y="59"/>
                  </a:lnTo>
                  <a:lnTo>
                    <a:pt x="365" y="321"/>
                  </a:lnTo>
                  <a:lnTo>
                    <a:pt x="72" y="350"/>
                  </a:lnTo>
                  <a:lnTo>
                    <a:pt x="0" y="26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E7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5"/>
            <p:cNvSpPr>
              <a:spLocks/>
            </p:cNvSpPr>
            <p:nvPr/>
          </p:nvSpPr>
          <p:spPr bwMode="auto">
            <a:xfrm>
              <a:off x="3426" y="3575"/>
              <a:ext cx="385" cy="253"/>
            </a:xfrm>
            <a:custGeom>
              <a:avLst/>
              <a:gdLst>
                <a:gd name="T0" fmla="*/ 192 w 772"/>
                <a:gd name="T1" fmla="*/ 0 h 506"/>
                <a:gd name="T2" fmla="*/ 180 w 772"/>
                <a:gd name="T3" fmla="*/ 44 h 506"/>
                <a:gd name="T4" fmla="*/ 138 w 772"/>
                <a:gd name="T5" fmla="*/ 88 h 506"/>
                <a:gd name="T6" fmla="*/ 70 w 772"/>
                <a:gd name="T7" fmla="*/ 124 h 506"/>
                <a:gd name="T8" fmla="*/ 22 w 772"/>
                <a:gd name="T9" fmla="*/ 127 h 506"/>
                <a:gd name="T10" fmla="*/ 0 w 772"/>
                <a:gd name="T11" fmla="*/ 94 h 506"/>
                <a:gd name="T12" fmla="*/ 53 w 772"/>
                <a:gd name="T13" fmla="*/ 6 h 506"/>
                <a:gd name="T14" fmla="*/ 192 w 772"/>
                <a:gd name="T15" fmla="*/ 0 h 506"/>
                <a:gd name="T16" fmla="*/ 192 w 772"/>
                <a:gd name="T17" fmla="*/ 0 h 5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2"/>
                <a:gd name="T28" fmla="*/ 0 h 506"/>
                <a:gd name="T29" fmla="*/ 772 w 772"/>
                <a:gd name="T30" fmla="*/ 506 h 5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2" h="506">
                  <a:moveTo>
                    <a:pt x="772" y="0"/>
                  </a:moveTo>
                  <a:lnTo>
                    <a:pt x="724" y="175"/>
                  </a:lnTo>
                  <a:lnTo>
                    <a:pt x="553" y="350"/>
                  </a:lnTo>
                  <a:lnTo>
                    <a:pt x="281" y="495"/>
                  </a:lnTo>
                  <a:lnTo>
                    <a:pt x="88" y="506"/>
                  </a:lnTo>
                  <a:lnTo>
                    <a:pt x="0" y="375"/>
                  </a:lnTo>
                  <a:lnTo>
                    <a:pt x="215" y="23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6"/>
            <p:cNvSpPr>
              <a:spLocks/>
            </p:cNvSpPr>
            <p:nvPr/>
          </p:nvSpPr>
          <p:spPr bwMode="auto">
            <a:xfrm>
              <a:off x="3602" y="2984"/>
              <a:ext cx="698" cy="623"/>
            </a:xfrm>
            <a:custGeom>
              <a:avLst/>
              <a:gdLst>
                <a:gd name="T0" fmla="*/ 276 w 1395"/>
                <a:gd name="T1" fmla="*/ 17 h 1245"/>
                <a:gd name="T2" fmla="*/ 349 w 1395"/>
                <a:gd name="T3" fmla="*/ 0 h 1245"/>
                <a:gd name="T4" fmla="*/ 342 w 1395"/>
                <a:gd name="T5" fmla="*/ 61 h 1245"/>
                <a:gd name="T6" fmla="*/ 312 w 1395"/>
                <a:gd name="T7" fmla="*/ 117 h 1245"/>
                <a:gd name="T8" fmla="*/ 259 w 1395"/>
                <a:gd name="T9" fmla="*/ 153 h 1245"/>
                <a:gd name="T10" fmla="*/ 167 w 1395"/>
                <a:gd name="T11" fmla="*/ 175 h 1245"/>
                <a:gd name="T12" fmla="*/ 130 w 1395"/>
                <a:gd name="T13" fmla="*/ 192 h 1245"/>
                <a:gd name="T14" fmla="*/ 99 w 1395"/>
                <a:gd name="T15" fmla="*/ 309 h 1245"/>
                <a:gd name="T16" fmla="*/ 89 w 1395"/>
                <a:gd name="T17" fmla="*/ 310 h 1245"/>
                <a:gd name="T18" fmla="*/ 77 w 1395"/>
                <a:gd name="T19" fmla="*/ 311 h 1245"/>
                <a:gd name="T20" fmla="*/ 63 w 1395"/>
                <a:gd name="T21" fmla="*/ 312 h 1245"/>
                <a:gd name="T22" fmla="*/ 34 w 1395"/>
                <a:gd name="T23" fmla="*/ 309 h 1245"/>
                <a:gd name="T24" fmla="*/ 26 w 1395"/>
                <a:gd name="T25" fmla="*/ 307 h 1245"/>
                <a:gd name="T26" fmla="*/ 19 w 1395"/>
                <a:gd name="T27" fmla="*/ 305 h 1245"/>
                <a:gd name="T28" fmla="*/ 13 w 1395"/>
                <a:gd name="T29" fmla="*/ 303 h 1245"/>
                <a:gd name="T30" fmla="*/ 9 w 1395"/>
                <a:gd name="T31" fmla="*/ 301 h 1245"/>
                <a:gd name="T32" fmla="*/ 6 w 1395"/>
                <a:gd name="T33" fmla="*/ 299 h 1245"/>
                <a:gd name="T34" fmla="*/ 4 w 1395"/>
                <a:gd name="T35" fmla="*/ 297 h 1245"/>
                <a:gd name="T36" fmla="*/ 2 w 1395"/>
                <a:gd name="T37" fmla="*/ 294 h 1245"/>
                <a:gd name="T38" fmla="*/ 0 w 1395"/>
                <a:gd name="T39" fmla="*/ 286 h 1245"/>
                <a:gd name="T40" fmla="*/ 0 w 1395"/>
                <a:gd name="T41" fmla="*/ 275 h 1245"/>
                <a:gd name="T42" fmla="*/ 2 w 1395"/>
                <a:gd name="T43" fmla="*/ 261 h 1245"/>
                <a:gd name="T44" fmla="*/ 3 w 1395"/>
                <a:gd name="T45" fmla="*/ 254 h 1245"/>
                <a:gd name="T46" fmla="*/ 5 w 1395"/>
                <a:gd name="T47" fmla="*/ 246 h 1245"/>
                <a:gd name="T48" fmla="*/ 6 w 1395"/>
                <a:gd name="T49" fmla="*/ 238 h 1245"/>
                <a:gd name="T50" fmla="*/ 8 w 1395"/>
                <a:gd name="T51" fmla="*/ 230 h 1245"/>
                <a:gd name="T52" fmla="*/ 11 w 1395"/>
                <a:gd name="T53" fmla="*/ 222 h 1245"/>
                <a:gd name="T54" fmla="*/ 13 w 1395"/>
                <a:gd name="T55" fmla="*/ 213 h 1245"/>
                <a:gd name="T56" fmla="*/ 16 w 1395"/>
                <a:gd name="T57" fmla="*/ 205 h 1245"/>
                <a:gd name="T58" fmla="*/ 17 w 1395"/>
                <a:gd name="T59" fmla="*/ 200 h 1245"/>
                <a:gd name="T60" fmla="*/ 19 w 1395"/>
                <a:gd name="T61" fmla="*/ 196 h 1245"/>
                <a:gd name="T62" fmla="*/ 20 w 1395"/>
                <a:gd name="T63" fmla="*/ 192 h 1245"/>
                <a:gd name="T64" fmla="*/ 22 w 1395"/>
                <a:gd name="T65" fmla="*/ 188 h 1245"/>
                <a:gd name="T66" fmla="*/ 23 w 1395"/>
                <a:gd name="T67" fmla="*/ 183 h 1245"/>
                <a:gd name="T68" fmla="*/ 25 w 1395"/>
                <a:gd name="T69" fmla="*/ 179 h 1245"/>
                <a:gd name="T70" fmla="*/ 26 w 1395"/>
                <a:gd name="T71" fmla="*/ 175 h 1245"/>
                <a:gd name="T72" fmla="*/ 27 w 1395"/>
                <a:gd name="T73" fmla="*/ 171 h 1245"/>
                <a:gd name="T74" fmla="*/ 29 w 1395"/>
                <a:gd name="T75" fmla="*/ 167 h 1245"/>
                <a:gd name="T76" fmla="*/ 31 w 1395"/>
                <a:gd name="T77" fmla="*/ 163 h 1245"/>
                <a:gd name="T78" fmla="*/ 32 w 1395"/>
                <a:gd name="T79" fmla="*/ 159 h 1245"/>
                <a:gd name="T80" fmla="*/ 34 w 1395"/>
                <a:gd name="T81" fmla="*/ 155 h 1245"/>
                <a:gd name="T82" fmla="*/ 35 w 1395"/>
                <a:gd name="T83" fmla="*/ 152 h 1245"/>
                <a:gd name="T84" fmla="*/ 36 w 1395"/>
                <a:gd name="T85" fmla="*/ 148 h 1245"/>
                <a:gd name="T86" fmla="*/ 39 w 1395"/>
                <a:gd name="T87" fmla="*/ 141 h 1245"/>
                <a:gd name="T88" fmla="*/ 42 w 1395"/>
                <a:gd name="T89" fmla="*/ 134 h 1245"/>
                <a:gd name="T90" fmla="*/ 44 w 1395"/>
                <a:gd name="T91" fmla="*/ 129 h 1245"/>
                <a:gd name="T92" fmla="*/ 46 w 1395"/>
                <a:gd name="T93" fmla="*/ 123 h 1245"/>
                <a:gd name="T94" fmla="*/ 48 w 1395"/>
                <a:gd name="T95" fmla="*/ 119 h 1245"/>
                <a:gd name="T96" fmla="*/ 50 w 1395"/>
                <a:gd name="T97" fmla="*/ 115 h 1245"/>
                <a:gd name="T98" fmla="*/ 52 w 1395"/>
                <a:gd name="T99" fmla="*/ 109 h 1245"/>
                <a:gd name="T100" fmla="*/ 53 w 1395"/>
                <a:gd name="T101" fmla="*/ 107 h 1245"/>
                <a:gd name="T102" fmla="*/ 276 w 1395"/>
                <a:gd name="T103" fmla="*/ 17 h 1245"/>
                <a:gd name="T104" fmla="*/ 276 w 1395"/>
                <a:gd name="T105" fmla="*/ 17 h 1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95"/>
                <a:gd name="T160" fmla="*/ 0 h 1245"/>
                <a:gd name="T161" fmla="*/ 1395 w 1395"/>
                <a:gd name="T162" fmla="*/ 1245 h 1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95" h="1245">
                  <a:moveTo>
                    <a:pt x="1104" y="68"/>
                  </a:moveTo>
                  <a:lnTo>
                    <a:pt x="1395" y="0"/>
                  </a:lnTo>
                  <a:lnTo>
                    <a:pt x="1366" y="243"/>
                  </a:lnTo>
                  <a:lnTo>
                    <a:pt x="1248" y="466"/>
                  </a:lnTo>
                  <a:lnTo>
                    <a:pt x="1036" y="612"/>
                  </a:lnTo>
                  <a:lnTo>
                    <a:pt x="667" y="700"/>
                  </a:lnTo>
                  <a:lnTo>
                    <a:pt x="520" y="768"/>
                  </a:lnTo>
                  <a:lnTo>
                    <a:pt x="395" y="1236"/>
                  </a:lnTo>
                  <a:lnTo>
                    <a:pt x="353" y="1239"/>
                  </a:lnTo>
                  <a:lnTo>
                    <a:pt x="308" y="1243"/>
                  </a:lnTo>
                  <a:lnTo>
                    <a:pt x="252" y="1245"/>
                  </a:lnTo>
                  <a:lnTo>
                    <a:pt x="133" y="1236"/>
                  </a:lnTo>
                  <a:lnTo>
                    <a:pt x="102" y="1228"/>
                  </a:lnTo>
                  <a:lnTo>
                    <a:pt x="74" y="1220"/>
                  </a:lnTo>
                  <a:lnTo>
                    <a:pt x="49" y="1209"/>
                  </a:lnTo>
                  <a:lnTo>
                    <a:pt x="36" y="1203"/>
                  </a:lnTo>
                  <a:lnTo>
                    <a:pt x="24" y="1196"/>
                  </a:lnTo>
                  <a:lnTo>
                    <a:pt x="15" y="1186"/>
                  </a:lnTo>
                  <a:lnTo>
                    <a:pt x="7" y="1175"/>
                  </a:lnTo>
                  <a:lnTo>
                    <a:pt x="0" y="1141"/>
                  </a:lnTo>
                  <a:lnTo>
                    <a:pt x="0" y="1097"/>
                  </a:lnTo>
                  <a:lnTo>
                    <a:pt x="5" y="1044"/>
                  </a:lnTo>
                  <a:lnTo>
                    <a:pt x="9" y="1013"/>
                  </a:lnTo>
                  <a:lnTo>
                    <a:pt x="17" y="983"/>
                  </a:lnTo>
                  <a:lnTo>
                    <a:pt x="24" y="952"/>
                  </a:lnTo>
                  <a:lnTo>
                    <a:pt x="32" y="918"/>
                  </a:lnTo>
                  <a:lnTo>
                    <a:pt x="41" y="886"/>
                  </a:lnTo>
                  <a:lnTo>
                    <a:pt x="51" y="852"/>
                  </a:lnTo>
                  <a:lnTo>
                    <a:pt x="62" y="817"/>
                  </a:lnTo>
                  <a:lnTo>
                    <a:pt x="68" y="800"/>
                  </a:lnTo>
                  <a:lnTo>
                    <a:pt x="74" y="783"/>
                  </a:lnTo>
                  <a:lnTo>
                    <a:pt x="79" y="766"/>
                  </a:lnTo>
                  <a:lnTo>
                    <a:pt x="85" y="749"/>
                  </a:lnTo>
                  <a:lnTo>
                    <a:pt x="91" y="732"/>
                  </a:lnTo>
                  <a:lnTo>
                    <a:pt x="97" y="715"/>
                  </a:lnTo>
                  <a:lnTo>
                    <a:pt x="102" y="698"/>
                  </a:lnTo>
                  <a:lnTo>
                    <a:pt x="108" y="682"/>
                  </a:lnTo>
                  <a:lnTo>
                    <a:pt x="114" y="665"/>
                  </a:lnTo>
                  <a:lnTo>
                    <a:pt x="121" y="650"/>
                  </a:lnTo>
                  <a:lnTo>
                    <a:pt x="127" y="635"/>
                  </a:lnTo>
                  <a:lnTo>
                    <a:pt x="133" y="620"/>
                  </a:lnTo>
                  <a:lnTo>
                    <a:pt x="138" y="605"/>
                  </a:lnTo>
                  <a:lnTo>
                    <a:pt x="144" y="589"/>
                  </a:lnTo>
                  <a:lnTo>
                    <a:pt x="154" y="563"/>
                  </a:lnTo>
                  <a:lnTo>
                    <a:pt x="165" y="536"/>
                  </a:lnTo>
                  <a:lnTo>
                    <a:pt x="174" y="513"/>
                  </a:lnTo>
                  <a:lnTo>
                    <a:pt x="182" y="492"/>
                  </a:lnTo>
                  <a:lnTo>
                    <a:pt x="190" y="473"/>
                  </a:lnTo>
                  <a:lnTo>
                    <a:pt x="197" y="458"/>
                  </a:lnTo>
                  <a:lnTo>
                    <a:pt x="207" y="435"/>
                  </a:lnTo>
                  <a:lnTo>
                    <a:pt x="211" y="428"/>
                  </a:lnTo>
                  <a:lnTo>
                    <a:pt x="1104" y="68"/>
                  </a:lnTo>
                  <a:close/>
                </a:path>
              </a:pathLst>
            </a:custGeom>
            <a:solidFill>
              <a:srgbClr val="BA8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7"/>
            <p:cNvSpPr>
              <a:spLocks/>
            </p:cNvSpPr>
            <p:nvPr/>
          </p:nvSpPr>
          <p:spPr bwMode="auto">
            <a:xfrm>
              <a:off x="3433" y="3602"/>
              <a:ext cx="372" cy="231"/>
            </a:xfrm>
            <a:custGeom>
              <a:avLst/>
              <a:gdLst>
                <a:gd name="T0" fmla="*/ 147 w 743"/>
                <a:gd name="T1" fmla="*/ 3 h 462"/>
                <a:gd name="T2" fmla="*/ 147 w 743"/>
                <a:gd name="T3" fmla="*/ 10 h 462"/>
                <a:gd name="T4" fmla="*/ 145 w 743"/>
                <a:gd name="T5" fmla="*/ 17 h 462"/>
                <a:gd name="T6" fmla="*/ 143 w 743"/>
                <a:gd name="T7" fmla="*/ 22 h 462"/>
                <a:gd name="T8" fmla="*/ 141 w 743"/>
                <a:gd name="T9" fmla="*/ 27 h 462"/>
                <a:gd name="T10" fmla="*/ 138 w 743"/>
                <a:gd name="T11" fmla="*/ 33 h 462"/>
                <a:gd name="T12" fmla="*/ 135 w 743"/>
                <a:gd name="T13" fmla="*/ 38 h 462"/>
                <a:gd name="T14" fmla="*/ 133 w 743"/>
                <a:gd name="T15" fmla="*/ 41 h 462"/>
                <a:gd name="T16" fmla="*/ 132 w 743"/>
                <a:gd name="T17" fmla="*/ 42 h 462"/>
                <a:gd name="T18" fmla="*/ 131 w 743"/>
                <a:gd name="T19" fmla="*/ 44 h 462"/>
                <a:gd name="T20" fmla="*/ 128 w 743"/>
                <a:gd name="T21" fmla="*/ 46 h 462"/>
                <a:gd name="T22" fmla="*/ 127 w 743"/>
                <a:gd name="T23" fmla="*/ 48 h 462"/>
                <a:gd name="T24" fmla="*/ 126 w 743"/>
                <a:gd name="T25" fmla="*/ 49 h 462"/>
                <a:gd name="T26" fmla="*/ 124 w 743"/>
                <a:gd name="T27" fmla="*/ 51 h 462"/>
                <a:gd name="T28" fmla="*/ 123 w 743"/>
                <a:gd name="T29" fmla="*/ 52 h 462"/>
                <a:gd name="T30" fmla="*/ 121 w 743"/>
                <a:gd name="T31" fmla="*/ 54 h 462"/>
                <a:gd name="T32" fmla="*/ 120 w 743"/>
                <a:gd name="T33" fmla="*/ 54 h 462"/>
                <a:gd name="T34" fmla="*/ 118 w 743"/>
                <a:gd name="T35" fmla="*/ 56 h 462"/>
                <a:gd name="T36" fmla="*/ 116 w 743"/>
                <a:gd name="T37" fmla="*/ 57 h 462"/>
                <a:gd name="T38" fmla="*/ 114 w 743"/>
                <a:gd name="T39" fmla="*/ 59 h 462"/>
                <a:gd name="T40" fmla="*/ 113 w 743"/>
                <a:gd name="T41" fmla="*/ 60 h 462"/>
                <a:gd name="T42" fmla="*/ 111 w 743"/>
                <a:gd name="T43" fmla="*/ 61 h 462"/>
                <a:gd name="T44" fmla="*/ 109 w 743"/>
                <a:gd name="T45" fmla="*/ 63 h 462"/>
                <a:gd name="T46" fmla="*/ 106 w 743"/>
                <a:gd name="T47" fmla="*/ 63 h 462"/>
                <a:gd name="T48" fmla="*/ 105 w 743"/>
                <a:gd name="T49" fmla="*/ 65 h 462"/>
                <a:gd name="T50" fmla="*/ 102 w 743"/>
                <a:gd name="T51" fmla="*/ 66 h 462"/>
                <a:gd name="T52" fmla="*/ 100 w 743"/>
                <a:gd name="T53" fmla="*/ 67 h 462"/>
                <a:gd name="T54" fmla="*/ 95 w 743"/>
                <a:gd name="T55" fmla="*/ 69 h 462"/>
                <a:gd name="T56" fmla="*/ 90 w 743"/>
                <a:gd name="T57" fmla="*/ 72 h 462"/>
                <a:gd name="T58" fmla="*/ 86 w 743"/>
                <a:gd name="T59" fmla="*/ 73 h 462"/>
                <a:gd name="T60" fmla="*/ 81 w 743"/>
                <a:gd name="T61" fmla="*/ 75 h 462"/>
                <a:gd name="T62" fmla="*/ 76 w 743"/>
                <a:gd name="T63" fmla="*/ 77 h 462"/>
                <a:gd name="T64" fmla="*/ 72 w 743"/>
                <a:gd name="T65" fmla="*/ 79 h 462"/>
                <a:gd name="T66" fmla="*/ 68 w 743"/>
                <a:gd name="T67" fmla="*/ 81 h 462"/>
                <a:gd name="T68" fmla="*/ 64 w 743"/>
                <a:gd name="T69" fmla="*/ 82 h 462"/>
                <a:gd name="T70" fmla="*/ 60 w 743"/>
                <a:gd name="T71" fmla="*/ 83 h 462"/>
                <a:gd name="T72" fmla="*/ 57 w 743"/>
                <a:gd name="T73" fmla="*/ 84 h 462"/>
                <a:gd name="T74" fmla="*/ 53 w 743"/>
                <a:gd name="T75" fmla="*/ 85 h 462"/>
                <a:gd name="T76" fmla="*/ 47 w 743"/>
                <a:gd name="T77" fmla="*/ 88 h 462"/>
                <a:gd name="T78" fmla="*/ 41 w 743"/>
                <a:gd name="T79" fmla="*/ 89 h 462"/>
                <a:gd name="T80" fmla="*/ 35 w 743"/>
                <a:gd name="T81" fmla="*/ 90 h 462"/>
                <a:gd name="T82" fmla="*/ 26 w 743"/>
                <a:gd name="T83" fmla="*/ 92 h 462"/>
                <a:gd name="T84" fmla="*/ 19 w 743"/>
                <a:gd name="T85" fmla="*/ 91 h 462"/>
                <a:gd name="T86" fmla="*/ 12 w 743"/>
                <a:gd name="T87" fmla="*/ 90 h 462"/>
                <a:gd name="T88" fmla="*/ 8 w 743"/>
                <a:gd name="T89" fmla="*/ 86 h 462"/>
                <a:gd name="T90" fmla="*/ 0 w 743"/>
                <a:gd name="T91" fmla="*/ 101 h 462"/>
                <a:gd name="T92" fmla="*/ 27 w 743"/>
                <a:gd name="T93" fmla="*/ 116 h 462"/>
                <a:gd name="T94" fmla="*/ 77 w 743"/>
                <a:gd name="T95" fmla="*/ 111 h 462"/>
                <a:gd name="T96" fmla="*/ 161 w 743"/>
                <a:gd name="T97" fmla="*/ 54 h 462"/>
                <a:gd name="T98" fmla="*/ 186 w 743"/>
                <a:gd name="T99" fmla="*/ 0 h 462"/>
                <a:gd name="T100" fmla="*/ 147 w 743"/>
                <a:gd name="T101" fmla="*/ 3 h 462"/>
                <a:gd name="T102" fmla="*/ 147 w 743"/>
                <a:gd name="T103" fmla="*/ 3 h 4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43"/>
                <a:gd name="T157" fmla="*/ 0 h 462"/>
                <a:gd name="T158" fmla="*/ 743 w 743"/>
                <a:gd name="T159" fmla="*/ 462 h 4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43" h="462">
                  <a:moveTo>
                    <a:pt x="588" y="9"/>
                  </a:moveTo>
                  <a:lnTo>
                    <a:pt x="586" y="38"/>
                  </a:lnTo>
                  <a:lnTo>
                    <a:pt x="578" y="68"/>
                  </a:lnTo>
                  <a:lnTo>
                    <a:pt x="572" y="87"/>
                  </a:lnTo>
                  <a:lnTo>
                    <a:pt x="563" y="108"/>
                  </a:lnTo>
                  <a:lnTo>
                    <a:pt x="552" y="129"/>
                  </a:lnTo>
                  <a:lnTo>
                    <a:pt x="538" y="152"/>
                  </a:lnTo>
                  <a:lnTo>
                    <a:pt x="531" y="161"/>
                  </a:lnTo>
                  <a:lnTo>
                    <a:pt x="527" y="167"/>
                  </a:lnTo>
                  <a:lnTo>
                    <a:pt x="521" y="173"/>
                  </a:lnTo>
                  <a:lnTo>
                    <a:pt x="512" y="184"/>
                  </a:lnTo>
                  <a:lnTo>
                    <a:pt x="506" y="190"/>
                  </a:lnTo>
                  <a:lnTo>
                    <a:pt x="502" y="195"/>
                  </a:lnTo>
                  <a:lnTo>
                    <a:pt x="496" y="201"/>
                  </a:lnTo>
                  <a:lnTo>
                    <a:pt x="491" y="207"/>
                  </a:lnTo>
                  <a:lnTo>
                    <a:pt x="483" y="213"/>
                  </a:lnTo>
                  <a:lnTo>
                    <a:pt x="477" y="216"/>
                  </a:lnTo>
                  <a:lnTo>
                    <a:pt x="470" y="222"/>
                  </a:lnTo>
                  <a:lnTo>
                    <a:pt x="464" y="228"/>
                  </a:lnTo>
                  <a:lnTo>
                    <a:pt x="456" y="233"/>
                  </a:lnTo>
                  <a:lnTo>
                    <a:pt x="449" y="237"/>
                  </a:lnTo>
                  <a:lnTo>
                    <a:pt x="441" y="243"/>
                  </a:lnTo>
                  <a:lnTo>
                    <a:pt x="434" y="249"/>
                  </a:lnTo>
                  <a:lnTo>
                    <a:pt x="424" y="252"/>
                  </a:lnTo>
                  <a:lnTo>
                    <a:pt x="417" y="258"/>
                  </a:lnTo>
                  <a:lnTo>
                    <a:pt x="407" y="262"/>
                  </a:lnTo>
                  <a:lnTo>
                    <a:pt x="398" y="268"/>
                  </a:lnTo>
                  <a:lnTo>
                    <a:pt x="379" y="275"/>
                  </a:lnTo>
                  <a:lnTo>
                    <a:pt x="360" y="285"/>
                  </a:lnTo>
                  <a:lnTo>
                    <a:pt x="341" y="292"/>
                  </a:lnTo>
                  <a:lnTo>
                    <a:pt x="322" y="300"/>
                  </a:lnTo>
                  <a:lnTo>
                    <a:pt x="304" y="308"/>
                  </a:lnTo>
                  <a:lnTo>
                    <a:pt x="287" y="313"/>
                  </a:lnTo>
                  <a:lnTo>
                    <a:pt x="270" y="321"/>
                  </a:lnTo>
                  <a:lnTo>
                    <a:pt x="255" y="327"/>
                  </a:lnTo>
                  <a:lnTo>
                    <a:pt x="240" y="330"/>
                  </a:lnTo>
                  <a:lnTo>
                    <a:pt x="226" y="336"/>
                  </a:lnTo>
                  <a:lnTo>
                    <a:pt x="211" y="340"/>
                  </a:lnTo>
                  <a:lnTo>
                    <a:pt x="185" y="349"/>
                  </a:lnTo>
                  <a:lnTo>
                    <a:pt x="162" y="355"/>
                  </a:lnTo>
                  <a:lnTo>
                    <a:pt x="139" y="359"/>
                  </a:lnTo>
                  <a:lnTo>
                    <a:pt x="103" y="365"/>
                  </a:lnTo>
                  <a:lnTo>
                    <a:pt x="73" y="363"/>
                  </a:lnTo>
                  <a:lnTo>
                    <a:pt x="48" y="357"/>
                  </a:lnTo>
                  <a:lnTo>
                    <a:pt x="29" y="344"/>
                  </a:lnTo>
                  <a:lnTo>
                    <a:pt x="0" y="403"/>
                  </a:lnTo>
                  <a:lnTo>
                    <a:pt x="107" y="462"/>
                  </a:lnTo>
                  <a:lnTo>
                    <a:pt x="306" y="441"/>
                  </a:lnTo>
                  <a:lnTo>
                    <a:pt x="641" y="213"/>
                  </a:lnTo>
                  <a:lnTo>
                    <a:pt x="743" y="0"/>
                  </a:lnTo>
                  <a:lnTo>
                    <a:pt x="588" y="9"/>
                  </a:lnTo>
                  <a:close/>
                </a:path>
              </a:pathLst>
            </a:custGeom>
            <a:solidFill>
              <a:srgbClr val="5E7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8"/>
            <p:cNvSpPr>
              <a:spLocks/>
            </p:cNvSpPr>
            <p:nvPr/>
          </p:nvSpPr>
          <p:spPr bwMode="auto">
            <a:xfrm>
              <a:off x="3724" y="3037"/>
              <a:ext cx="566" cy="571"/>
            </a:xfrm>
            <a:custGeom>
              <a:avLst/>
              <a:gdLst>
                <a:gd name="T0" fmla="*/ 229 w 1133"/>
                <a:gd name="T1" fmla="*/ 2 h 1143"/>
                <a:gd name="T2" fmla="*/ 232 w 1133"/>
                <a:gd name="T3" fmla="*/ 6 h 1143"/>
                <a:gd name="T4" fmla="*/ 236 w 1133"/>
                <a:gd name="T5" fmla="*/ 12 h 1143"/>
                <a:gd name="T6" fmla="*/ 242 w 1133"/>
                <a:gd name="T7" fmla="*/ 22 h 1143"/>
                <a:gd name="T8" fmla="*/ 246 w 1133"/>
                <a:gd name="T9" fmla="*/ 40 h 1143"/>
                <a:gd name="T10" fmla="*/ 244 w 1133"/>
                <a:gd name="T11" fmla="*/ 53 h 1143"/>
                <a:gd name="T12" fmla="*/ 241 w 1133"/>
                <a:gd name="T13" fmla="*/ 60 h 1143"/>
                <a:gd name="T14" fmla="*/ 237 w 1133"/>
                <a:gd name="T15" fmla="*/ 65 h 1143"/>
                <a:gd name="T16" fmla="*/ 234 w 1133"/>
                <a:gd name="T17" fmla="*/ 69 h 1143"/>
                <a:gd name="T18" fmla="*/ 231 w 1133"/>
                <a:gd name="T19" fmla="*/ 72 h 1143"/>
                <a:gd name="T20" fmla="*/ 227 w 1133"/>
                <a:gd name="T21" fmla="*/ 75 h 1143"/>
                <a:gd name="T22" fmla="*/ 222 w 1133"/>
                <a:gd name="T23" fmla="*/ 79 h 1143"/>
                <a:gd name="T24" fmla="*/ 217 w 1133"/>
                <a:gd name="T25" fmla="*/ 81 h 1143"/>
                <a:gd name="T26" fmla="*/ 212 w 1133"/>
                <a:gd name="T27" fmla="*/ 84 h 1143"/>
                <a:gd name="T28" fmla="*/ 203 w 1133"/>
                <a:gd name="T29" fmla="*/ 87 h 1143"/>
                <a:gd name="T30" fmla="*/ 191 w 1133"/>
                <a:gd name="T31" fmla="*/ 90 h 1143"/>
                <a:gd name="T32" fmla="*/ 173 w 1133"/>
                <a:gd name="T33" fmla="*/ 92 h 1143"/>
                <a:gd name="T34" fmla="*/ 122 w 1133"/>
                <a:gd name="T35" fmla="*/ 91 h 1143"/>
                <a:gd name="T36" fmla="*/ 88 w 1133"/>
                <a:gd name="T37" fmla="*/ 94 h 1143"/>
                <a:gd name="T38" fmla="*/ 78 w 1133"/>
                <a:gd name="T39" fmla="*/ 98 h 1143"/>
                <a:gd name="T40" fmla="*/ 72 w 1133"/>
                <a:gd name="T41" fmla="*/ 102 h 1143"/>
                <a:gd name="T42" fmla="*/ 68 w 1133"/>
                <a:gd name="T43" fmla="*/ 106 h 1143"/>
                <a:gd name="T44" fmla="*/ 64 w 1133"/>
                <a:gd name="T45" fmla="*/ 110 h 1143"/>
                <a:gd name="T46" fmla="*/ 59 w 1133"/>
                <a:gd name="T47" fmla="*/ 117 h 1143"/>
                <a:gd name="T48" fmla="*/ 54 w 1133"/>
                <a:gd name="T49" fmla="*/ 129 h 1143"/>
                <a:gd name="T50" fmla="*/ 50 w 1133"/>
                <a:gd name="T51" fmla="*/ 143 h 1143"/>
                <a:gd name="T52" fmla="*/ 46 w 1133"/>
                <a:gd name="T53" fmla="*/ 158 h 1143"/>
                <a:gd name="T54" fmla="*/ 42 w 1133"/>
                <a:gd name="T55" fmla="*/ 173 h 1143"/>
                <a:gd name="T56" fmla="*/ 38 w 1133"/>
                <a:gd name="T57" fmla="*/ 187 h 1143"/>
                <a:gd name="T58" fmla="*/ 33 w 1133"/>
                <a:gd name="T59" fmla="*/ 200 h 1143"/>
                <a:gd name="T60" fmla="*/ 29 w 1133"/>
                <a:gd name="T61" fmla="*/ 213 h 1143"/>
                <a:gd name="T62" fmla="*/ 25 w 1133"/>
                <a:gd name="T63" fmla="*/ 225 h 1143"/>
                <a:gd name="T64" fmla="*/ 21 w 1133"/>
                <a:gd name="T65" fmla="*/ 235 h 1143"/>
                <a:gd name="T66" fmla="*/ 17 w 1133"/>
                <a:gd name="T67" fmla="*/ 246 h 1143"/>
                <a:gd name="T68" fmla="*/ 13 w 1133"/>
                <a:gd name="T69" fmla="*/ 255 h 1143"/>
                <a:gd name="T70" fmla="*/ 10 w 1133"/>
                <a:gd name="T71" fmla="*/ 263 h 1143"/>
                <a:gd name="T72" fmla="*/ 5 w 1133"/>
                <a:gd name="T73" fmla="*/ 273 h 1143"/>
                <a:gd name="T74" fmla="*/ 1 w 1133"/>
                <a:gd name="T75" fmla="*/ 283 h 1143"/>
                <a:gd name="T76" fmla="*/ 41 w 1133"/>
                <a:gd name="T77" fmla="*/ 282 h 1143"/>
                <a:gd name="T78" fmla="*/ 98 w 1133"/>
                <a:gd name="T79" fmla="*/ 146 h 1143"/>
                <a:gd name="T80" fmla="*/ 244 w 1133"/>
                <a:gd name="T81" fmla="*/ 100 h 1143"/>
                <a:gd name="T82" fmla="*/ 283 w 1133"/>
                <a:gd name="T83" fmla="*/ 0 h 1143"/>
                <a:gd name="T84" fmla="*/ 227 w 1133"/>
                <a:gd name="T85" fmla="*/ 0 h 11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33"/>
                <a:gd name="T130" fmla="*/ 0 h 1143"/>
                <a:gd name="T131" fmla="*/ 1133 w 1133"/>
                <a:gd name="T132" fmla="*/ 1143 h 11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33" h="1143">
                  <a:moveTo>
                    <a:pt x="909" y="0"/>
                  </a:moveTo>
                  <a:lnTo>
                    <a:pt x="916" y="8"/>
                  </a:lnTo>
                  <a:lnTo>
                    <a:pt x="926" y="19"/>
                  </a:lnTo>
                  <a:lnTo>
                    <a:pt x="929" y="25"/>
                  </a:lnTo>
                  <a:lnTo>
                    <a:pt x="935" y="31"/>
                  </a:lnTo>
                  <a:lnTo>
                    <a:pt x="947" y="48"/>
                  </a:lnTo>
                  <a:lnTo>
                    <a:pt x="958" y="67"/>
                  </a:lnTo>
                  <a:lnTo>
                    <a:pt x="969" y="88"/>
                  </a:lnTo>
                  <a:lnTo>
                    <a:pt x="979" y="111"/>
                  </a:lnTo>
                  <a:lnTo>
                    <a:pt x="986" y="160"/>
                  </a:lnTo>
                  <a:lnTo>
                    <a:pt x="985" y="187"/>
                  </a:lnTo>
                  <a:lnTo>
                    <a:pt x="979" y="213"/>
                  </a:lnTo>
                  <a:lnTo>
                    <a:pt x="973" y="229"/>
                  </a:lnTo>
                  <a:lnTo>
                    <a:pt x="966" y="242"/>
                  </a:lnTo>
                  <a:lnTo>
                    <a:pt x="956" y="255"/>
                  </a:lnTo>
                  <a:lnTo>
                    <a:pt x="950" y="263"/>
                  </a:lnTo>
                  <a:lnTo>
                    <a:pt x="945" y="269"/>
                  </a:lnTo>
                  <a:lnTo>
                    <a:pt x="939" y="276"/>
                  </a:lnTo>
                  <a:lnTo>
                    <a:pt x="931" y="282"/>
                  </a:lnTo>
                  <a:lnTo>
                    <a:pt x="926" y="289"/>
                  </a:lnTo>
                  <a:lnTo>
                    <a:pt x="916" y="295"/>
                  </a:lnTo>
                  <a:lnTo>
                    <a:pt x="909" y="303"/>
                  </a:lnTo>
                  <a:lnTo>
                    <a:pt x="899" y="308"/>
                  </a:lnTo>
                  <a:lnTo>
                    <a:pt x="890" y="316"/>
                  </a:lnTo>
                  <a:lnTo>
                    <a:pt x="880" y="322"/>
                  </a:lnTo>
                  <a:lnTo>
                    <a:pt x="869" y="327"/>
                  </a:lnTo>
                  <a:lnTo>
                    <a:pt x="859" y="333"/>
                  </a:lnTo>
                  <a:lnTo>
                    <a:pt x="848" y="339"/>
                  </a:lnTo>
                  <a:lnTo>
                    <a:pt x="836" y="343"/>
                  </a:lnTo>
                  <a:lnTo>
                    <a:pt x="813" y="350"/>
                  </a:lnTo>
                  <a:lnTo>
                    <a:pt x="789" y="358"/>
                  </a:lnTo>
                  <a:lnTo>
                    <a:pt x="766" y="362"/>
                  </a:lnTo>
                  <a:lnTo>
                    <a:pt x="741" y="365"/>
                  </a:lnTo>
                  <a:lnTo>
                    <a:pt x="692" y="369"/>
                  </a:lnTo>
                  <a:lnTo>
                    <a:pt x="589" y="367"/>
                  </a:lnTo>
                  <a:lnTo>
                    <a:pt x="490" y="364"/>
                  </a:lnTo>
                  <a:lnTo>
                    <a:pt x="397" y="369"/>
                  </a:lnTo>
                  <a:lnTo>
                    <a:pt x="353" y="379"/>
                  </a:lnTo>
                  <a:lnTo>
                    <a:pt x="334" y="386"/>
                  </a:lnTo>
                  <a:lnTo>
                    <a:pt x="315" y="394"/>
                  </a:lnTo>
                  <a:lnTo>
                    <a:pt x="298" y="405"/>
                  </a:lnTo>
                  <a:lnTo>
                    <a:pt x="289" y="411"/>
                  </a:lnTo>
                  <a:lnTo>
                    <a:pt x="281" y="417"/>
                  </a:lnTo>
                  <a:lnTo>
                    <a:pt x="274" y="424"/>
                  </a:lnTo>
                  <a:lnTo>
                    <a:pt x="266" y="432"/>
                  </a:lnTo>
                  <a:lnTo>
                    <a:pt x="258" y="440"/>
                  </a:lnTo>
                  <a:lnTo>
                    <a:pt x="251" y="449"/>
                  </a:lnTo>
                  <a:lnTo>
                    <a:pt x="239" y="468"/>
                  </a:lnTo>
                  <a:lnTo>
                    <a:pt x="228" y="491"/>
                  </a:lnTo>
                  <a:lnTo>
                    <a:pt x="217" y="518"/>
                  </a:lnTo>
                  <a:lnTo>
                    <a:pt x="209" y="546"/>
                  </a:lnTo>
                  <a:lnTo>
                    <a:pt x="201" y="575"/>
                  </a:lnTo>
                  <a:lnTo>
                    <a:pt x="194" y="605"/>
                  </a:lnTo>
                  <a:lnTo>
                    <a:pt x="186" y="633"/>
                  </a:lnTo>
                  <a:lnTo>
                    <a:pt x="179" y="664"/>
                  </a:lnTo>
                  <a:lnTo>
                    <a:pt x="169" y="692"/>
                  </a:lnTo>
                  <a:lnTo>
                    <a:pt x="161" y="719"/>
                  </a:lnTo>
                  <a:lnTo>
                    <a:pt x="152" y="748"/>
                  </a:lnTo>
                  <a:lnTo>
                    <a:pt x="144" y="774"/>
                  </a:lnTo>
                  <a:lnTo>
                    <a:pt x="135" y="801"/>
                  </a:lnTo>
                  <a:lnTo>
                    <a:pt x="127" y="825"/>
                  </a:lnTo>
                  <a:lnTo>
                    <a:pt x="118" y="852"/>
                  </a:lnTo>
                  <a:lnTo>
                    <a:pt x="110" y="875"/>
                  </a:lnTo>
                  <a:lnTo>
                    <a:pt x="101" y="900"/>
                  </a:lnTo>
                  <a:lnTo>
                    <a:pt x="93" y="922"/>
                  </a:lnTo>
                  <a:lnTo>
                    <a:pt x="84" y="943"/>
                  </a:lnTo>
                  <a:lnTo>
                    <a:pt x="76" y="964"/>
                  </a:lnTo>
                  <a:lnTo>
                    <a:pt x="68" y="985"/>
                  </a:lnTo>
                  <a:lnTo>
                    <a:pt x="61" y="1004"/>
                  </a:lnTo>
                  <a:lnTo>
                    <a:pt x="53" y="1021"/>
                  </a:lnTo>
                  <a:lnTo>
                    <a:pt x="46" y="1038"/>
                  </a:lnTo>
                  <a:lnTo>
                    <a:pt x="40" y="1055"/>
                  </a:lnTo>
                  <a:lnTo>
                    <a:pt x="34" y="1069"/>
                  </a:lnTo>
                  <a:lnTo>
                    <a:pt x="23" y="1095"/>
                  </a:lnTo>
                  <a:lnTo>
                    <a:pt x="13" y="1116"/>
                  </a:lnTo>
                  <a:lnTo>
                    <a:pt x="6" y="1132"/>
                  </a:lnTo>
                  <a:lnTo>
                    <a:pt x="0" y="1143"/>
                  </a:lnTo>
                  <a:lnTo>
                    <a:pt x="165" y="1130"/>
                  </a:lnTo>
                  <a:lnTo>
                    <a:pt x="258" y="691"/>
                  </a:lnTo>
                  <a:lnTo>
                    <a:pt x="393" y="584"/>
                  </a:lnTo>
                  <a:lnTo>
                    <a:pt x="762" y="525"/>
                  </a:lnTo>
                  <a:lnTo>
                    <a:pt x="977" y="400"/>
                  </a:lnTo>
                  <a:lnTo>
                    <a:pt x="1112" y="185"/>
                  </a:lnTo>
                  <a:lnTo>
                    <a:pt x="1133" y="0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A86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9"/>
            <p:cNvSpPr>
              <a:spLocks/>
            </p:cNvSpPr>
            <p:nvPr/>
          </p:nvSpPr>
          <p:spPr bwMode="auto">
            <a:xfrm>
              <a:off x="3096" y="3407"/>
              <a:ext cx="698" cy="180"/>
            </a:xfrm>
            <a:custGeom>
              <a:avLst/>
              <a:gdLst>
                <a:gd name="T0" fmla="*/ 116 w 1398"/>
                <a:gd name="T1" fmla="*/ 0 h 359"/>
                <a:gd name="T2" fmla="*/ 0 w 1398"/>
                <a:gd name="T3" fmla="*/ 44 h 359"/>
                <a:gd name="T4" fmla="*/ 230 w 1398"/>
                <a:gd name="T5" fmla="*/ 90 h 359"/>
                <a:gd name="T6" fmla="*/ 280 w 1398"/>
                <a:gd name="T7" fmla="*/ 77 h 359"/>
                <a:gd name="T8" fmla="*/ 349 w 1398"/>
                <a:gd name="T9" fmla="*/ 39 h 359"/>
                <a:gd name="T10" fmla="*/ 341 w 1398"/>
                <a:gd name="T11" fmla="*/ 28 h 359"/>
                <a:gd name="T12" fmla="*/ 286 w 1398"/>
                <a:gd name="T13" fmla="*/ 16 h 359"/>
                <a:gd name="T14" fmla="*/ 116 w 1398"/>
                <a:gd name="T15" fmla="*/ 0 h 359"/>
                <a:gd name="T16" fmla="*/ 116 w 1398"/>
                <a:gd name="T17" fmla="*/ 0 h 3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8"/>
                <a:gd name="T28" fmla="*/ 0 h 359"/>
                <a:gd name="T29" fmla="*/ 1398 w 1398"/>
                <a:gd name="T30" fmla="*/ 359 h 3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8" h="359">
                  <a:moveTo>
                    <a:pt x="466" y="0"/>
                  </a:moveTo>
                  <a:lnTo>
                    <a:pt x="0" y="175"/>
                  </a:lnTo>
                  <a:lnTo>
                    <a:pt x="922" y="359"/>
                  </a:lnTo>
                  <a:lnTo>
                    <a:pt x="1122" y="306"/>
                  </a:lnTo>
                  <a:lnTo>
                    <a:pt x="1398" y="156"/>
                  </a:lnTo>
                  <a:lnTo>
                    <a:pt x="1365" y="112"/>
                  </a:lnTo>
                  <a:lnTo>
                    <a:pt x="1147" y="63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20"/>
            <p:cNvSpPr>
              <a:spLocks/>
            </p:cNvSpPr>
            <p:nvPr/>
          </p:nvSpPr>
          <p:spPr bwMode="auto">
            <a:xfrm>
              <a:off x="3474" y="3436"/>
              <a:ext cx="292" cy="69"/>
            </a:xfrm>
            <a:custGeom>
              <a:avLst/>
              <a:gdLst>
                <a:gd name="T0" fmla="*/ 0 w 584"/>
                <a:gd name="T1" fmla="*/ 29 h 137"/>
                <a:gd name="T2" fmla="*/ 4 w 584"/>
                <a:gd name="T3" fmla="*/ 30 h 137"/>
                <a:gd name="T4" fmla="*/ 13 w 584"/>
                <a:gd name="T5" fmla="*/ 32 h 137"/>
                <a:gd name="T6" fmla="*/ 27 w 584"/>
                <a:gd name="T7" fmla="*/ 34 h 137"/>
                <a:gd name="T8" fmla="*/ 45 w 584"/>
                <a:gd name="T9" fmla="*/ 35 h 137"/>
                <a:gd name="T10" fmla="*/ 67 w 584"/>
                <a:gd name="T11" fmla="*/ 34 h 137"/>
                <a:gd name="T12" fmla="*/ 92 w 584"/>
                <a:gd name="T13" fmla="*/ 31 h 137"/>
                <a:gd name="T14" fmla="*/ 105 w 584"/>
                <a:gd name="T15" fmla="*/ 29 h 137"/>
                <a:gd name="T16" fmla="*/ 112 w 584"/>
                <a:gd name="T17" fmla="*/ 27 h 137"/>
                <a:gd name="T18" fmla="*/ 118 w 584"/>
                <a:gd name="T19" fmla="*/ 26 h 137"/>
                <a:gd name="T20" fmla="*/ 125 w 584"/>
                <a:gd name="T21" fmla="*/ 24 h 137"/>
                <a:gd name="T22" fmla="*/ 132 w 584"/>
                <a:gd name="T23" fmla="*/ 21 h 137"/>
                <a:gd name="T24" fmla="*/ 139 w 584"/>
                <a:gd name="T25" fmla="*/ 19 h 137"/>
                <a:gd name="T26" fmla="*/ 142 w 584"/>
                <a:gd name="T27" fmla="*/ 17 h 137"/>
                <a:gd name="T28" fmla="*/ 146 w 584"/>
                <a:gd name="T29" fmla="*/ 16 h 137"/>
                <a:gd name="T30" fmla="*/ 101 w 584"/>
                <a:gd name="T31" fmla="*/ 0 h 137"/>
                <a:gd name="T32" fmla="*/ 0 w 584"/>
                <a:gd name="T33" fmla="*/ 29 h 137"/>
                <a:gd name="T34" fmla="*/ 0 w 584"/>
                <a:gd name="T35" fmla="*/ 29 h 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4"/>
                <a:gd name="T55" fmla="*/ 0 h 137"/>
                <a:gd name="T56" fmla="*/ 584 w 584"/>
                <a:gd name="T57" fmla="*/ 137 h 1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4" h="137">
                  <a:moveTo>
                    <a:pt x="0" y="116"/>
                  </a:moveTo>
                  <a:lnTo>
                    <a:pt x="13" y="120"/>
                  </a:lnTo>
                  <a:lnTo>
                    <a:pt x="49" y="125"/>
                  </a:lnTo>
                  <a:lnTo>
                    <a:pt x="105" y="133"/>
                  </a:lnTo>
                  <a:lnTo>
                    <a:pt x="179" y="137"/>
                  </a:lnTo>
                  <a:lnTo>
                    <a:pt x="266" y="135"/>
                  </a:lnTo>
                  <a:lnTo>
                    <a:pt x="365" y="123"/>
                  </a:lnTo>
                  <a:lnTo>
                    <a:pt x="418" y="114"/>
                  </a:lnTo>
                  <a:lnTo>
                    <a:pt x="445" y="108"/>
                  </a:lnTo>
                  <a:lnTo>
                    <a:pt x="471" y="101"/>
                  </a:lnTo>
                  <a:lnTo>
                    <a:pt x="500" y="93"/>
                  </a:lnTo>
                  <a:lnTo>
                    <a:pt x="527" y="83"/>
                  </a:lnTo>
                  <a:lnTo>
                    <a:pt x="555" y="74"/>
                  </a:lnTo>
                  <a:lnTo>
                    <a:pt x="568" y="68"/>
                  </a:lnTo>
                  <a:lnTo>
                    <a:pt x="584" y="63"/>
                  </a:lnTo>
                  <a:lnTo>
                    <a:pt x="403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21"/>
            <p:cNvSpPr>
              <a:spLocks/>
            </p:cNvSpPr>
            <p:nvPr/>
          </p:nvSpPr>
          <p:spPr bwMode="auto">
            <a:xfrm>
              <a:off x="2965" y="2894"/>
              <a:ext cx="1304" cy="311"/>
            </a:xfrm>
            <a:custGeom>
              <a:avLst/>
              <a:gdLst>
                <a:gd name="T0" fmla="*/ 581 w 2608"/>
                <a:gd name="T1" fmla="*/ 0 h 624"/>
                <a:gd name="T2" fmla="*/ 636 w 2608"/>
                <a:gd name="T3" fmla="*/ 12 h 624"/>
                <a:gd name="T4" fmla="*/ 652 w 2608"/>
                <a:gd name="T5" fmla="*/ 25 h 624"/>
                <a:gd name="T6" fmla="*/ 641 w 2608"/>
                <a:gd name="T7" fmla="*/ 41 h 624"/>
                <a:gd name="T8" fmla="*/ 467 w 2608"/>
                <a:gd name="T9" fmla="*/ 144 h 624"/>
                <a:gd name="T10" fmla="*/ 396 w 2608"/>
                <a:gd name="T11" fmla="*/ 155 h 624"/>
                <a:gd name="T12" fmla="*/ 0 w 2608"/>
                <a:gd name="T13" fmla="*/ 112 h 624"/>
                <a:gd name="T14" fmla="*/ 10 w 2608"/>
                <a:gd name="T15" fmla="*/ 88 h 624"/>
                <a:gd name="T16" fmla="*/ 75 w 2608"/>
                <a:gd name="T17" fmla="*/ 60 h 624"/>
                <a:gd name="T18" fmla="*/ 581 w 2608"/>
                <a:gd name="T19" fmla="*/ 0 h 624"/>
                <a:gd name="T20" fmla="*/ 581 w 2608"/>
                <a:gd name="T21" fmla="*/ 0 h 6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08"/>
                <a:gd name="T34" fmla="*/ 0 h 624"/>
                <a:gd name="T35" fmla="*/ 2608 w 2608"/>
                <a:gd name="T36" fmla="*/ 624 h 6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08" h="624">
                  <a:moveTo>
                    <a:pt x="2321" y="0"/>
                  </a:moveTo>
                  <a:lnTo>
                    <a:pt x="2543" y="50"/>
                  </a:lnTo>
                  <a:lnTo>
                    <a:pt x="2608" y="103"/>
                  </a:lnTo>
                  <a:lnTo>
                    <a:pt x="2564" y="166"/>
                  </a:lnTo>
                  <a:lnTo>
                    <a:pt x="1865" y="580"/>
                  </a:lnTo>
                  <a:lnTo>
                    <a:pt x="1584" y="624"/>
                  </a:lnTo>
                  <a:lnTo>
                    <a:pt x="0" y="449"/>
                  </a:lnTo>
                  <a:lnTo>
                    <a:pt x="38" y="356"/>
                  </a:lnTo>
                  <a:lnTo>
                    <a:pt x="300" y="240"/>
                  </a:lnTo>
                  <a:lnTo>
                    <a:pt x="2321" y="0"/>
                  </a:lnTo>
                  <a:close/>
                </a:path>
              </a:pathLst>
            </a:custGeom>
            <a:solidFill>
              <a:srgbClr val="645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2"/>
            <p:cNvSpPr>
              <a:spLocks/>
            </p:cNvSpPr>
            <p:nvPr/>
          </p:nvSpPr>
          <p:spPr bwMode="auto">
            <a:xfrm>
              <a:off x="3297" y="3167"/>
              <a:ext cx="503" cy="326"/>
            </a:xfrm>
            <a:custGeom>
              <a:avLst/>
              <a:gdLst>
                <a:gd name="T0" fmla="*/ 16 w 1006"/>
                <a:gd name="T1" fmla="*/ 0 h 652"/>
                <a:gd name="T2" fmla="*/ 0 w 1006"/>
                <a:gd name="T3" fmla="*/ 39 h 652"/>
                <a:gd name="T4" fmla="*/ 3 w 1006"/>
                <a:gd name="T5" fmla="*/ 100 h 652"/>
                <a:gd name="T6" fmla="*/ 25 w 1006"/>
                <a:gd name="T7" fmla="*/ 133 h 652"/>
                <a:gd name="T8" fmla="*/ 60 w 1006"/>
                <a:gd name="T9" fmla="*/ 156 h 652"/>
                <a:gd name="T10" fmla="*/ 97 w 1006"/>
                <a:gd name="T11" fmla="*/ 163 h 652"/>
                <a:gd name="T12" fmla="*/ 145 w 1006"/>
                <a:gd name="T13" fmla="*/ 158 h 652"/>
                <a:gd name="T14" fmla="*/ 190 w 1006"/>
                <a:gd name="T15" fmla="*/ 139 h 652"/>
                <a:gd name="T16" fmla="*/ 209 w 1006"/>
                <a:gd name="T17" fmla="*/ 121 h 652"/>
                <a:gd name="T18" fmla="*/ 241 w 1006"/>
                <a:gd name="T19" fmla="*/ 78 h 652"/>
                <a:gd name="T20" fmla="*/ 241 w 1006"/>
                <a:gd name="T21" fmla="*/ 76 h 652"/>
                <a:gd name="T22" fmla="*/ 244 w 1006"/>
                <a:gd name="T23" fmla="*/ 71 h 652"/>
                <a:gd name="T24" fmla="*/ 246 w 1006"/>
                <a:gd name="T25" fmla="*/ 64 h 652"/>
                <a:gd name="T26" fmla="*/ 249 w 1006"/>
                <a:gd name="T27" fmla="*/ 55 h 652"/>
                <a:gd name="T28" fmla="*/ 252 w 1006"/>
                <a:gd name="T29" fmla="*/ 36 h 652"/>
                <a:gd name="T30" fmla="*/ 251 w 1006"/>
                <a:gd name="T31" fmla="*/ 28 h 652"/>
                <a:gd name="T32" fmla="*/ 250 w 1006"/>
                <a:gd name="T33" fmla="*/ 25 h 652"/>
                <a:gd name="T34" fmla="*/ 248 w 1006"/>
                <a:gd name="T35" fmla="*/ 22 h 652"/>
                <a:gd name="T36" fmla="*/ 244 w 1006"/>
                <a:gd name="T37" fmla="*/ 21 h 652"/>
                <a:gd name="T38" fmla="*/ 236 w 1006"/>
                <a:gd name="T39" fmla="*/ 19 h 652"/>
                <a:gd name="T40" fmla="*/ 224 w 1006"/>
                <a:gd name="T41" fmla="*/ 18 h 652"/>
                <a:gd name="T42" fmla="*/ 209 w 1006"/>
                <a:gd name="T43" fmla="*/ 16 h 652"/>
                <a:gd name="T44" fmla="*/ 192 w 1006"/>
                <a:gd name="T45" fmla="*/ 14 h 652"/>
                <a:gd name="T46" fmla="*/ 172 w 1006"/>
                <a:gd name="T47" fmla="*/ 13 h 652"/>
                <a:gd name="T48" fmla="*/ 151 w 1006"/>
                <a:gd name="T49" fmla="*/ 11 h 652"/>
                <a:gd name="T50" fmla="*/ 130 w 1006"/>
                <a:gd name="T51" fmla="*/ 9 h 652"/>
                <a:gd name="T52" fmla="*/ 108 w 1006"/>
                <a:gd name="T53" fmla="*/ 7 h 652"/>
                <a:gd name="T54" fmla="*/ 88 w 1006"/>
                <a:gd name="T55" fmla="*/ 6 h 652"/>
                <a:gd name="T56" fmla="*/ 69 w 1006"/>
                <a:gd name="T57" fmla="*/ 4 h 652"/>
                <a:gd name="T58" fmla="*/ 51 w 1006"/>
                <a:gd name="T59" fmla="*/ 3 h 652"/>
                <a:gd name="T60" fmla="*/ 26 w 1006"/>
                <a:gd name="T61" fmla="*/ 1 h 652"/>
                <a:gd name="T62" fmla="*/ 16 w 1006"/>
                <a:gd name="T63" fmla="*/ 0 h 652"/>
                <a:gd name="T64" fmla="*/ 16 w 1006"/>
                <a:gd name="T65" fmla="*/ 0 h 6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6"/>
                <a:gd name="T100" fmla="*/ 0 h 652"/>
                <a:gd name="T101" fmla="*/ 1006 w 1006"/>
                <a:gd name="T102" fmla="*/ 652 h 6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6" h="652">
                  <a:moveTo>
                    <a:pt x="63" y="0"/>
                  </a:moveTo>
                  <a:lnTo>
                    <a:pt x="0" y="156"/>
                  </a:lnTo>
                  <a:lnTo>
                    <a:pt x="10" y="397"/>
                  </a:lnTo>
                  <a:lnTo>
                    <a:pt x="97" y="530"/>
                  </a:lnTo>
                  <a:lnTo>
                    <a:pt x="238" y="622"/>
                  </a:lnTo>
                  <a:lnTo>
                    <a:pt x="388" y="652"/>
                  </a:lnTo>
                  <a:lnTo>
                    <a:pt x="578" y="631"/>
                  </a:lnTo>
                  <a:lnTo>
                    <a:pt x="757" y="553"/>
                  </a:lnTo>
                  <a:lnTo>
                    <a:pt x="835" y="481"/>
                  </a:lnTo>
                  <a:lnTo>
                    <a:pt x="962" y="310"/>
                  </a:lnTo>
                  <a:lnTo>
                    <a:pt x="964" y="302"/>
                  </a:lnTo>
                  <a:lnTo>
                    <a:pt x="974" y="283"/>
                  </a:lnTo>
                  <a:lnTo>
                    <a:pt x="983" y="253"/>
                  </a:lnTo>
                  <a:lnTo>
                    <a:pt x="995" y="217"/>
                  </a:lnTo>
                  <a:lnTo>
                    <a:pt x="1006" y="143"/>
                  </a:lnTo>
                  <a:lnTo>
                    <a:pt x="1002" y="110"/>
                  </a:lnTo>
                  <a:lnTo>
                    <a:pt x="998" y="97"/>
                  </a:lnTo>
                  <a:lnTo>
                    <a:pt x="991" y="87"/>
                  </a:lnTo>
                  <a:lnTo>
                    <a:pt x="976" y="82"/>
                  </a:lnTo>
                  <a:lnTo>
                    <a:pt x="943" y="76"/>
                  </a:lnTo>
                  <a:lnTo>
                    <a:pt x="896" y="70"/>
                  </a:lnTo>
                  <a:lnTo>
                    <a:pt x="835" y="63"/>
                  </a:lnTo>
                  <a:lnTo>
                    <a:pt x="765" y="55"/>
                  </a:lnTo>
                  <a:lnTo>
                    <a:pt x="687" y="49"/>
                  </a:lnTo>
                  <a:lnTo>
                    <a:pt x="603" y="42"/>
                  </a:lnTo>
                  <a:lnTo>
                    <a:pt x="517" y="34"/>
                  </a:lnTo>
                  <a:lnTo>
                    <a:pt x="432" y="27"/>
                  </a:lnTo>
                  <a:lnTo>
                    <a:pt x="350" y="21"/>
                  </a:lnTo>
                  <a:lnTo>
                    <a:pt x="274" y="15"/>
                  </a:lnTo>
                  <a:lnTo>
                    <a:pt x="204" y="10"/>
                  </a:lnTo>
                  <a:lnTo>
                    <a:pt x="101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23"/>
            <p:cNvSpPr>
              <a:spLocks/>
            </p:cNvSpPr>
            <p:nvPr/>
          </p:nvSpPr>
          <p:spPr bwMode="auto">
            <a:xfrm>
              <a:off x="3265" y="3037"/>
              <a:ext cx="309" cy="91"/>
            </a:xfrm>
            <a:custGeom>
              <a:avLst/>
              <a:gdLst>
                <a:gd name="T0" fmla="*/ 155 w 618"/>
                <a:gd name="T1" fmla="*/ 44 h 181"/>
                <a:gd name="T2" fmla="*/ 151 w 618"/>
                <a:gd name="T3" fmla="*/ 43 h 181"/>
                <a:gd name="T4" fmla="*/ 148 w 618"/>
                <a:gd name="T5" fmla="*/ 42 h 181"/>
                <a:gd name="T6" fmla="*/ 143 w 618"/>
                <a:gd name="T7" fmla="*/ 41 h 181"/>
                <a:gd name="T8" fmla="*/ 137 w 618"/>
                <a:gd name="T9" fmla="*/ 40 h 181"/>
                <a:gd name="T10" fmla="*/ 129 w 618"/>
                <a:gd name="T11" fmla="*/ 39 h 181"/>
                <a:gd name="T12" fmla="*/ 121 w 618"/>
                <a:gd name="T13" fmla="*/ 38 h 181"/>
                <a:gd name="T14" fmla="*/ 112 w 618"/>
                <a:gd name="T15" fmla="*/ 36 h 181"/>
                <a:gd name="T16" fmla="*/ 93 w 618"/>
                <a:gd name="T17" fmla="*/ 35 h 181"/>
                <a:gd name="T18" fmla="*/ 72 w 618"/>
                <a:gd name="T19" fmla="*/ 36 h 181"/>
                <a:gd name="T20" fmla="*/ 51 w 618"/>
                <a:gd name="T21" fmla="*/ 39 h 181"/>
                <a:gd name="T22" fmla="*/ 41 w 618"/>
                <a:gd name="T23" fmla="*/ 42 h 181"/>
                <a:gd name="T24" fmla="*/ 36 w 618"/>
                <a:gd name="T25" fmla="*/ 44 h 181"/>
                <a:gd name="T26" fmla="*/ 31 w 618"/>
                <a:gd name="T27" fmla="*/ 46 h 181"/>
                <a:gd name="T28" fmla="*/ 0 w 618"/>
                <a:gd name="T29" fmla="*/ 41 h 181"/>
                <a:gd name="T30" fmla="*/ 64 w 618"/>
                <a:gd name="T31" fmla="*/ 0 h 181"/>
                <a:gd name="T32" fmla="*/ 131 w 618"/>
                <a:gd name="T33" fmla="*/ 19 h 181"/>
                <a:gd name="T34" fmla="*/ 155 w 618"/>
                <a:gd name="T35" fmla="*/ 44 h 181"/>
                <a:gd name="T36" fmla="*/ 155 w 618"/>
                <a:gd name="T37" fmla="*/ 44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8"/>
                <a:gd name="T58" fmla="*/ 0 h 181"/>
                <a:gd name="T59" fmla="*/ 618 w 618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8" h="181">
                  <a:moveTo>
                    <a:pt x="618" y="175"/>
                  </a:moveTo>
                  <a:lnTo>
                    <a:pt x="604" y="172"/>
                  </a:lnTo>
                  <a:lnTo>
                    <a:pt x="589" y="168"/>
                  </a:lnTo>
                  <a:lnTo>
                    <a:pt x="570" y="164"/>
                  </a:lnTo>
                  <a:lnTo>
                    <a:pt x="545" y="158"/>
                  </a:lnTo>
                  <a:lnTo>
                    <a:pt x="515" y="153"/>
                  </a:lnTo>
                  <a:lnTo>
                    <a:pt x="483" y="149"/>
                  </a:lnTo>
                  <a:lnTo>
                    <a:pt x="448" y="143"/>
                  </a:lnTo>
                  <a:lnTo>
                    <a:pt x="370" y="139"/>
                  </a:lnTo>
                  <a:lnTo>
                    <a:pt x="287" y="141"/>
                  </a:lnTo>
                  <a:lnTo>
                    <a:pt x="203" y="154"/>
                  </a:lnTo>
                  <a:lnTo>
                    <a:pt x="161" y="166"/>
                  </a:lnTo>
                  <a:lnTo>
                    <a:pt x="142" y="173"/>
                  </a:lnTo>
                  <a:lnTo>
                    <a:pt x="121" y="181"/>
                  </a:lnTo>
                  <a:lnTo>
                    <a:pt x="0" y="162"/>
                  </a:lnTo>
                  <a:lnTo>
                    <a:pt x="253" y="0"/>
                  </a:lnTo>
                  <a:lnTo>
                    <a:pt x="521" y="75"/>
                  </a:lnTo>
                  <a:lnTo>
                    <a:pt x="618" y="175"/>
                  </a:lnTo>
                  <a:close/>
                </a:path>
              </a:pathLst>
            </a:custGeom>
            <a:solidFill>
              <a:srgbClr val="4F4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24"/>
            <p:cNvSpPr>
              <a:spLocks/>
            </p:cNvSpPr>
            <p:nvPr/>
          </p:nvSpPr>
          <p:spPr bwMode="auto">
            <a:xfrm>
              <a:off x="3202" y="3008"/>
              <a:ext cx="991" cy="195"/>
            </a:xfrm>
            <a:custGeom>
              <a:avLst/>
              <a:gdLst>
                <a:gd name="T0" fmla="*/ 38 w 1981"/>
                <a:gd name="T1" fmla="*/ 55 h 389"/>
                <a:gd name="T2" fmla="*/ 68 w 1981"/>
                <a:gd name="T3" fmla="*/ 60 h 389"/>
                <a:gd name="T4" fmla="*/ 88 w 1981"/>
                <a:gd name="T5" fmla="*/ 62 h 389"/>
                <a:gd name="T6" fmla="*/ 111 w 1981"/>
                <a:gd name="T7" fmla="*/ 64 h 389"/>
                <a:gd name="T8" fmla="*/ 135 w 1981"/>
                <a:gd name="T9" fmla="*/ 67 h 389"/>
                <a:gd name="T10" fmla="*/ 161 w 1981"/>
                <a:gd name="T11" fmla="*/ 70 h 389"/>
                <a:gd name="T12" fmla="*/ 187 w 1981"/>
                <a:gd name="T13" fmla="*/ 72 h 389"/>
                <a:gd name="T14" fmla="*/ 239 w 1981"/>
                <a:gd name="T15" fmla="*/ 76 h 389"/>
                <a:gd name="T16" fmla="*/ 301 w 1981"/>
                <a:gd name="T17" fmla="*/ 77 h 389"/>
                <a:gd name="T18" fmla="*/ 326 w 1981"/>
                <a:gd name="T19" fmla="*/ 73 h 389"/>
                <a:gd name="T20" fmla="*/ 335 w 1981"/>
                <a:gd name="T21" fmla="*/ 70 h 389"/>
                <a:gd name="T22" fmla="*/ 345 w 1981"/>
                <a:gd name="T23" fmla="*/ 65 h 389"/>
                <a:gd name="T24" fmla="*/ 351 w 1981"/>
                <a:gd name="T25" fmla="*/ 63 h 389"/>
                <a:gd name="T26" fmla="*/ 357 w 1981"/>
                <a:gd name="T27" fmla="*/ 60 h 389"/>
                <a:gd name="T28" fmla="*/ 363 w 1981"/>
                <a:gd name="T29" fmla="*/ 58 h 389"/>
                <a:gd name="T30" fmla="*/ 370 w 1981"/>
                <a:gd name="T31" fmla="*/ 55 h 389"/>
                <a:gd name="T32" fmla="*/ 377 w 1981"/>
                <a:gd name="T33" fmla="*/ 52 h 389"/>
                <a:gd name="T34" fmla="*/ 383 w 1981"/>
                <a:gd name="T35" fmla="*/ 49 h 389"/>
                <a:gd name="T36" fmla="*/ 391 w 1981"/>
                <a:gd name="T37" fmla="*/ 46 h 389"/>
                <a:gd name="T38" fmla="*/ 398 w 1981"/>
                <a:gd name="T39" fmla="*/ 43 h 389"/>
                <a:gd name="T40" fmla="*/ 405 w 1981"/>
                <a:gd name="T41" fmla="*/ 40 h 389"/>
                <a:gd name="T42" fmla="*/ 412 w 1981"/>
                <a:gd name="T43" fmla="*/ 37 h 389"/>
                <a:gd name="T44" fmla="*/ 419 w 1981"/>
                <a:gd name="T45" fmla="*/ 34 h 389"/>
                <a:gd name="T46" fmla="*/ 426 w 1981"/>
                <a:gd name="T47" fmla="*/ 31 h 389"/>
                <a:gd name="T48" fmla="*/ 433 w 1981"/>
                <a:gd name="T49" fmla="*/ 27 h 389"/>
                <a:gd name="T50" fmla="*/ 440 w 1981"/>
                <a:gd name="T51" fmla="*/ 25 h 389"/>
                <a:gd name="T52" fmla="*/ 447 w 1981"/>
                <a:gd name="T53" fmla="*/ 22 h 389"/>
                <a:gd name="T54" fmla="*/ 453 w 1981"/>
                <a:gd name="T55" fmla="*/ 19 h 389"/>
                <a:gd name="T56" fmla="*/ 459 w 1981"/>
                <a:gd name="T57" fmla="*/ 16 h 389"/>
                <a:gd name="T58" fmla="*/ 465 w 1981"/>
                <a:gd name="T59" fmla="*/ 14 h 389"/>
                <a:gd name="T60" fmla="*/ 475 w 1981"/>
                <a:gd name="T61" fmla="*/ 9 h 389"/>
                <a:gd name="T62" fmla="*/ 484 w 1981"/>
                <a:gd name="T63" fmla="*/ 6 h 389"/>
                <a:gd name="T64" fmla="*/ 490 w 1981"/>
                <a:gd name="T65" fmla="*/ 3 h 389"/>
                <a:gd name="T66" fmla="*/ 496 w 1981"/>
                <a:gd name="T67" fmla="*/ 0 h 389"/>
                <a:gd name="T68" fmla="*/ 333 w 1981"/>
                <a:gd name="T69" fmla="*/ 95 h 389"/>
                <a:gd name="T70" fmla="*/ 0 w 1981"/>
                <a:gd name="T71" fmla="*/ 78 h 389"/>
                <a:gd name="T72" fmla="*/ 27 w 1981"/>
                <a:gd name="T73" fmla="*/ 54 h 3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81"/>
                <a:gd name="T112" fmla="*/ 0 h 389"/>
                <a:gd name="T113" fmla="*/ 1981 w 1981"/>
                <a:gd name="T114" fmla="*/ 389 h 3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81" h="389">
                  <a:moveTo>
                    <a:pt x="107" y="214"/>
                  </a:moveTo>
                  <a:lnTo>
                    <a:pt x="152" y="220"/>
                  </a:lnTo>
                  <a:lnTo>
                    <a:pt x="204" y="228"/>
                  </a:lnTo>
                  <a:lnTo>
                    <a:pt x="270" y="237"/>
                  </a:lnTo>
                  <a:lnTo>
                    <a:pt x="310" y="241"/>
                  </a:lnTo>
                  <a:lnTo>
                    <a:pt x="352" y="247"/>
                  </a:lnTo>
                  <a:lnTo>
                    <a:pt x="396" y="250"/>
                  </a:lnTo>
                  <a:lnTo>
                    <a:pt x="441" y="256"/>
                  </a:lnTo>
                  <a:lnTo>
                    <a:pt x="491" y="262"/>
                  </a:lnTo>
                  <a:lnTo>
                    <a:pt x="540" y="268"/>
                  </a:lnTo>
                  <a:lnTo>
                    <a:pt x="592" y="273"/>
                  </a:lnTo>
                  <a:lnTo>
                    <a:pt x="643" y="279"/>
                  </a:lnTo>
                  <a:lnTo>
                    <a:pt x="694" y="285"/>
                  </a:lnTo>
                  <a:lnTo>
                    <a:pt x="747" y="288"/>
                  </a:lnTo>
                  <a:lnTo>
                    <a:pt x="852" y="298"/>
                  </a:lnTo>
                  <a:lnTo>
                    <a:pt x="953" y="304"/>
                  </a:lnTo>
                  <a:lnTo>
                    <a:pt x="1046" y="309"/>
                  </a:lnTo>
                  <a:lnTo>
                    <a:pt x="1204" y="308"/>
                  </a:lnTo>
                  <a:lnTo>
                    <a:pt x="1261" y="302"/>
                  </a:lnTo>
                  <a:lnTo>
                    <a:pt x="1302" y="292"/>
                  </a:lnTo>
                  <a:lnTo>
                    <a:pt x="1318" y="285"/>
                  </a:lnTo>
                  <a:lnTo>
                    <a:pt x="1337" y="277"/>
                  </a:lnTo>
                  <a:lnTo>
                    <a:pt x="1358" y="269"/>
                  </a:lnTo>
                  <a:lnTo>
                    <a:pt x="1378" y="260"/>
                  </a:lnTo>
                  <a:lnTo>
                    <a:pt x="1390" y="256"/>
                  </a:lnTo>
                  <a:lnTo>
                    <a:pt x="1401" y="250"/>
                  </a:lnTo>
                  <a:lnTo>
                    <a:pt x="1415" y="245"/>
                  </a:lnTo>
                  <a:lnTo>
                    <a:pt x="1426" y="239"/>
                  </a:lnTo>
                  <a:lnTo>
                    <a:pt x="1439" y="235"/>
                  </a:lnTo>
                  <a:lnTo>
                    <a:pt x="1451" y="230"/>
                  </a:lnTo>
                  <a:lnTo>
                    <a:pt x="1464" y="224"/>
                  </a:lnTo>
                  <a:lnTo>
                    <a:pt x="1477" y="218"/>
                  </a:lnTo>
                  <a:lnTo>
                    <a:pt x="1491" y="212"/>
                  </a:lnTo>
                  <a:lnTo>
                    <a:pt x="1506" y="207"/>
                  </a:lnTo>
                  <a:lnTo>
                    <a:pt x="1519" y="201"/>
                  </a:lnTo>
                  <a:lnTo>
                    <a:pt x="1532" y="195"/>
                  </a:lnTo>
                  <a:lnTo>
                    <a:pt x="1548" y="188"/>
                  </a:lnTo>
                  <a:lnTo>
                    <a:pt x="1561" y="182"/>
                  </a:lnTo>
                  <a:lnTo>
                    <a:pt x="1576" y="176"/>
                  </a:lnTo>
                  <a:lnTo>
                    <a:pt x="1589" y="171"/>
                  </a:lnTo>
                  <a:lnTo>
                    <a:pt x="1605" y="163"/>
                  </a:lnTo>
                  <a:lnTo>
                    <a:pt x="1618" y="157"/>
                  </a:lnTo>
                  <a:lnTo>
                    <a:pt x="1633" y="152"/>
                  </a:lnTo>
                  <a:lnTo>
                    <a:pt x="1646" y="146"/>
                  </a:lnTo>
                  <a:lnTo>
                    <a:pt x="1662" y="138"/>
                  </a:lnTo>
                  <a:lnTo>
                    <a:pt x="1675" y="133"/>
                  </a:lnTo>
                  <a:lnTo>
                    <a:pt x="1690" y="127"/>
                  </a:lnTo>
                  <a:lnTo>
                    <a:pt x="1704" y="121"/>
                  </a:lnTo>
                  <a:lnTo>
                    <a:pt x="1717" y="116"/>
                  </a:lnTo>
                  <a:lnTo>
                    <a:pt x="1732" y="108"/>
                  </a:lnTo>
                  <a:lnTo>
                    <a:pt x="1745" y="102"/>
                  </a:lnTo>
                  <a:lnTo>
                    <a:pt x="1759" y="97"/>
                  </a:lnTo>
                  <a:lnTo>
                    <a:pt x="1772" y="91"/>
                  </a:lnTo>
                  <a:lnTo>
                    <a:pt x="1785" y="85"/>
                  </a:lnTo>
                  <a:lnTo>
                    <a:pt x="1799" y="79"/>
                  </a:lnTo>
                  <a:lnTo>
                    <a:pt x="1810" y="76"/>
                  </a:lnTo>
                  <a:lnTo>
                    <a:pt x="1823" y="70"/>
                  </a:lnTo>
                  <a:lnTo>
                    <a:pt x="1835" y="64"/>
                  </a:lnTo>
                  <a:lnTo>
                    <a:pt x="1846" y="60"/>
                  </a:lnTo>
                  <a:lnTo>
                    <a:pt x="1857" y="55"/>
                  </a:lnTo>
                  <a:lnTo>
                    <a:pt x="1878" y="45"/>
                  </a:lnTo>
                  <a:lnTo>
                    <a:pt x="1899" y="36"/>
                  </a:lnTo>
                  <a:lnTo>
                    <a:pt x="1916" y="28"/>
                  </a:lnTo>
                  <a:lnTo>
                    <a:pt x="1934" y="22"/>
                  </a:lnTo>
                  <a:lnTo>
                    <a:pt x="1947" y="15"/>
                  </a:lnTo>
                  <a:lnTo>
                    <a:pt x="1960" y="11"/>
                  </a:lnTo>
                  <a:lnTo>
                    <a:pt x="1975" y="3"/>
                  </a:lnTo>
                  <a:lnTo>
                    <a:pt x="1981" y="0"/>
                  </a:lnTo>
                  <a:lnTo>
                    <a:pt x="1477" y="311"/>
                  </a:lnTo>
                  <a:lnTo>
                    <a:pt x="1331" y="380"/>
                  </a:lnTo>
                  <a:lnTo>
                    <a:pt x="981" y="389"/>
                  </a:lnTo>
                  <a:lnTo>
                    <a:pt x="0" y="311"/>
                  </a:lnTo>
                  <a:lnTo>
                    <a:pt x="107" y="214"/>
                  </a:lnTo>
                  <a:close/>
                </a:path>
              </a:pathLst>
            </a:custGeom>
            <a:solidFill>
              <a:srgbClr val="75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5"/>
            <p:cNvSpPr>
              <a:spLocks/>
            </p:cNvSpPr>
            <p:nvPr/>
          </p:nvSpPr>
          <p:spPr bwMode="auto">
            <a:xfrm>
              <a:off x="3538" y="3188"/>
              <a:ext cx="259" cy="297"/>
            </a:xfrm>
            <a:custGeom>
              <a:avLst/>
              <a:gdLst>
                <a:gd name="T0" fmla="*/ 13 w 519"/>
                <a:gd name="T1" fmla="*/ 1 h 593"/>
                <a:gd name="T2" fmla="*/ 19 w 519"/>
                <a:gd name="T3" fmla="*/ 4 h 593"/>
                <a:gd name="T4" fmla="*/ 27 w 519"/>
                <a:gd name="T5" fmla="*/ 8 h 593"/>
                <a:gd name="T6" fmla="*/ 32 w 519"/>
                <a:gd name="T7" fmla="*/ 10 h 593"/>
                <a:gd name="T8" fmla="*/ 37 w 519"/>
                <a:gd name="T9" fmla="*/ 13 h 593"/>
                <a:gd name="T10" fmla="*/ 42 w 519"/>
                <a:gd name="T11" fmla="*/ 16 h 593"/>
                <a:gd name="T12" fmla="*/ 48 w 519"/>
                <a:gd name="T13" fmla="*/ 20 h 593"/>
                <a:gd name="T14" fmla="*/ 53 w 519"/>
                <a:gd name="T15" fmla="*/ 24 h 593"/>
                <a:gd name="T16" fmla="*/ 59 w 519"/>
                <a:gd name="T17" fmla="*/ 28 h 593"/>
                <a:gd name="T18" fmla="*/ 64 w 519"/>
                <a:gd name="T19" fmla="*/ 32 h 593"/>
                <a:gd name="T20" fmla="*/ 69 w 519"/>
                <a:gd name="T21" fmla="*/ 37 h 593"/>
                <a:gd name="T22" fmla="*/ 73 w 519"/>
                <a:gd name="T23" fmla="*/ 42 h 593"/>
                <a:gd name="T24" fmla="*/ 77 w 519"/>
                <a:gd name="T25" fmla="*/ 46 h 593"/>
                <a:gd name="T26" fmla="*/ 83 w 519"/>
                <a:gd name="T27" fmla="*/ 57 h 593"/>
                <a:gd name="T28" fmla="*/ 85 w 519"/>
                <a:gd name="T29" fmla="*/ 75 h 593"/>
                <a:gd name="T30" fmla="*/ 83 w 519"/>
                <a:gd name="T31" fmla="*/ 85 h 593"/>
                <a:gd name="T32" fmla="*/ 81 w 519"/>
                <a:gd name="T33" fmla="*/ 92 h 593"/>
                <a:gd name="T34" fmla="*/ 76 w 519"/>
                <a:gd name="T35" fmla="*/ 99 h 593"/>
                <a:gd name="T36" fmla="*/ 72 w 519"/>
                <a:gd name="T37" fmla="*/ 104 h 593"/>
                <a:gd name="T38" fmla="*/ 69 w 519"/>
                <a:gd name="T39" fmla="*/ 108 h 593"/>
                <a:gd name="T40" fmla="*/ 66 w 519"/>
                <a:gd name="T41" fmla="*/ 111 h 593"/>
                <a:gd name="T42" fmla="*/ 62 w 519"/>
                <a:gd name="T43" fmla="*/ 114 h 593"/>
                <a:gd name="T44" fmla="*/ 58 w 519"/>
                <a:gd name="T45" fmla="*/ 118 h 593"/>
                <a:gd name="T46" fmla="*/ 53 w 519"/>
                <a:gd name="T47" fmla="*/ 121 h 593"/>
                <a:gd name="T48" fmla="*/ 49 w 519"/>
                <a:gd name="T49" fmla="*/ 125 h 593"/>
                <a:gd name="T50" fmla="*/ 43 w 519"/>
                <a:gd name="T51" fmla="*/ 128 h 593"/>
                <a:gd name="T52" fmla="*/ 38 w 519"/>
                <a:gd name="T53" fmla="*/ 131 h 593"/>
                <a:gd name="T54" fmla="*/ 32 w 519"/>
                <a:gd name="T55" fmla="*/ 134 h 593"/>
                <a:gd name="T56" fmla="*/ 25 w 519"/>
                <a:gd name="T57" fmla="*/ 138 h 593"/>
                <a:gd name="T58" fmla="*/ 19 w 519"/>
                <a:gd name="T59" fmla="*/ 141 h 593"/>
                <a:gd name="T60" fmla="*/ 11 w 519"/>
                <a:gd name="T61" fmla="*/ 144 h 593"/>
                <a:gd name="T62" fmla="*/ 4 w 519"/>
                <a:gd name="T63" fmla="*/ 147 h 593"/>
                <a:gd name="T64" fmla="*/ 38 w 519"/>
                <a:gd name="T65" fmla="*/ 141 h 593"/>
                <a:gd name="T66" fmla="*/ 103 w 519"/>
                <a:gd name="T67" fmla="*/ 96 h 593"/>
                <a:gd name="T68" fmla="*/ 120 w 519"/>
                <a:gd name="T69" fmla="*/ 63 h 593"/>
                <a:gd name="T70" fmla="*/ 125 w 519"/>
                <a:gd name="T71" fmla="*/ 45 h 593"/>
                <a:gd name="T72" fmla="*/ 129 w 519"/>
                <a:gd name="T73" fmla="*/ 25 h 593"/>
                <a:gd name="T74" fmla="*/ 12 w 519"/>
                <a:gd name="T75" fmla="*/ 0 h 5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9"/>
                <a:gd name="T115" fmla="*/ 0 h 593"/>
                <a:gd name="T116" fmla="*/ 519 w 519"/>
                <a:gd name="T117" fmla="*/ 593 h 5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9" h="593">
                  <a:moveTo>
                    <a:pt x="48" y="0"/>
                  </a:moveTo>
                  <a:lnTo>
                    <a:pt x="55" y="4"/>
                  </a:lnTo>
                  <a:lnTo>
                    <a:pt x="65" y="7"/>
                  </a:lnTo>
                  <a:lnTo>
                    <a:pt x="78" y="13"/>
                  </a:lnTo>
                  <a:lnTo>
                    <a:pt x="94" y="21"/>
                  </a:lnTo>
                  <a:lnTo>
                    <a:pt x="111" y="30"/>
                  </a:lnTo>
                  <a:lnTo>
                    <a:pt x="120" y="34"/>
                  </a:lnTo>
                  <a:lnTo>
                    <a:pt x="130" y="40"/>
                  </a:lnTo>
                  <a:lnTo>
                    <a:pt x="139" y="45"/>
                  </a:lnTo>
                  <a:lnTo>
                    <a:pt x="151" y="51"/>
                  </a:lnTo>
                  <a:lnTo>
                    <a:pt x="160" y="59"/>
                  </a:lnTo>
                  <a:lnTo>
                    <a:pt x="171" y="64"/>
                  </a:lnTo>
                  <a:lnTo>
                    <a:pt x="183" y="72"/>
                  </a:lnTo>
                  <a:lnTo>
                    <a:pt x="194" y="78"/>
                  </a:lnTo>
                  <a:lnTo>
                    <a:pt x="204" y="85"/>
                  </a:lnTo>
                  <a:lnTo>
                    <a:pt x="215" y="95"/>
                  </a:lnTo>
                  <a:lnTo>
                    <a:pt x="227" y="102"/>
                  </a:lnTo>
                  <a:lnTo>
                    <a:pt x="236" y="110"/>
                  </a:lnTo>
                  <a:lnTo>
                    <a:pt x="247" y="119"/>
                  </a:lnTo>
                  <a:lnTo>
                    <a:pt x="257" y="127"/>
                  </a:lnTo>
                  <a:lnTo>
                    <a:pt x="268" y="137"/>
                  </a:lnTo>
                  <a:lnTo>
                    <a:pt x="276" y="146"/>
                  </a:lnTo>
                  <a:lnTo>
                    <a:pt x="285" y="156"/>
                  </a:lnTo>
                  <a:lnTo>
                    <a:pt x="295" y="165"/>
                  </a:lnTo>
                  <a:lnTo>
                    <a:pt x="303" y="175"/>
                  </a:lnTo>
                  <a:lnTo>
                    <a:pt x="310" y="184"/>
                  </a:lnTo>
                  <a:lnTo>
                    <a:pt x="324" y="205"/>
                  </a:lnTo>
                  <a:lnTo>
                    <a:pt x="333" y="228"/>
                  </a:lnTo>
                  <a:lnTo>
                    <a:pt x="344" y="275"/>
                  </a:lnTo>
                  <a:lnTo>
                    <a:pt x="343" y="300"/>
                  </a:lnTo>
                  <a:lnTo>
                    <a:pt x="339" y="327"/>
                  </a:lnTo>
                  <a:lnTo>
                    <a:pt x="335" y="340"/>
                  </a:lnTo>
                  <a:lnTo>
                    <a:pt x="329" y="353"/>
                  </a:lnTo>
                  <a:lnTo>
                    <a:pt x="324" y="367"/>
                  </a:lnTo>
                  <a:lnTo>
                    <a:pt x="316" y="382"/>
                  </a:lnTo>
                  <a:lnTo>
                    <a:pt x="306" y="395"/>
                  </a:lnTo>
                  <a:lnTo>
                    <a:pt x="297" y="408"/>
                  </a:lnTo>
                  <a:lnTo>
                    <a:pt x="291" y="416"/>
                  </a:lnTo>
                  <a:lnTo>
                    <a:pt x="285" y="422"/>
                  </a:lnTo>
                  <a:lnTo>
                    <a:pt x="278" y="429"/>
                  </a:lnTo>
                  <a:lnTo>
                    <a:pt x="272" y="435"/>
                  </a:lnTo>
                  <a:lnTo>
                    <a:pt x="265" y="443"/>
                  </a:lnTo>
                  <a:lnTo>
                    <a:pt x="257" y="450"/>
                  </a:lnTo>
                  <a:lnTo>
                    <a:pt x="251" y="456"/>
                  </a:lnTo>
                  <a:lnTo>
                    <a:pt x="242" y="464"/>
                  </a:lnTo>
                  <a:lnTo>
                    <a:pt x="234" y="469"/>
                  </a:lnTo>
                  <a:lnTo>
                    <a:pt x="225" y="477"/>
                  </a:lnTo>
                  <a:lnTo>
                    <a:pt x="215" y="484"/>
                  </a:lnTo>
                  <a:lnTo>
                    <a:pt x="208" y="490"/>
                  </a:lnTo>
                  <a:lnTo>
                    <a:pt x="196" y="498"/>
                  </a:lnTo>
                  <a:lnTo>
                    <a:pt x="187" y="503"/>
                  </a:lnTo>
                  <a:lnTo>
                    <a:pt x="175" y="511"/>
                  </a:lnTo>
                  <a:lnTo>
                    <a:pt x="166" y="517"/>
                  </a:lnTo>
                  <a:lnTo>
                    <a:pt x="152" y="524"/>
                  </a:lnTo>
                  <a:lnTo>
                    <a:pt x="141" y="530"/>
                  </a:lnTo>
                  <a:lnTo>
                    <a:pt x="130" y="536"/>
                  </a:lnTo>
                  <a:lnTo>
                    <a:pt x="116" y="543"/>
                  </a:lnTo>
                  <a:lnTo>
                    <a:pt x="103" y="549"/>
                  </a:lnTo>
                  <a:lnTo>
                    <a:pt x="90" y="555"/>
                  </a:lnTo>
                  <a:lnTo>
                    <a:pt x="76" y="562"/>
                  </a:lnTo>
                  <a:lnTo>
                    <a:pt x="61" y="568"/>
                  </a:lnTo>
                  <a:lnTo>
                    <a:pt x="46" y="574"/>
                  </a:lnTo>
                  <a:lnTo>
                    <a:pt x="31" y="579"/>
                  </a:lnTo>
                  <a:lnTo>
                    <a:pt x="16" y="587"/>
                  </a:lnTo>
                  <a:lnTo>
                    <a:pt x="0" y="593"/>
                  </a:lnTo>
                  <a:lnTo>
                    <a:pt x="154" y="564"/>
                  </a:lnTo>
                  <a:lnTo>
                    <a:pt x="306" y="490"/>
                  </a:lnTo>
                  <a:lnTo>
                    <a:pt x="413" y="384"/>
                  </a:lnTo>
                  <a:lnTo>
                    <a:pt x="470" y="281"/>
                  </a:lnTo>
                  <a:lnTo>
                    <a:pt x="481" y="251"/>
                  </a:lnTo>
                  <a:lnTo>
                    <a:pt x="489" y="218"/>
                  </a:lnTo>
                  <a:lnTo>
                    <a:pt x="500" y="178"/>
                  </a:lnTo>
                  <a:lnTo>
                    <a:pt x="510" y="138"/>
                  </a:lnTo>
                  <a:lnTo>
                    <a:pt x="517" y="99"/>
                  </a:lnTo>
                  <a:lnTo>
                    <a:pt x="519" y="4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6"/>
            <p:cNvSpPr>
              <a:spLocks/>
            </p:cNvSpPr>
            <p:nvPr/>
          </p:nvSpPr>
          <p:spPr bwMode="auto">
            <a:xfrm>
              <a:off x="3348" y="3212"/>
              <a:ext cx="279" cy="243"/>
            </a:xfrm>
            <a:custGeom>
              <a:avLst/>
              <a:gdLst>
                <a:gd name="T0" fmla="*/ 78 w 559"/>
                <a:gd name="T1" fmla="*/ 120 h 487"/>
                <a:gd name="T2" fmla="*/ 68 w 559"/>
                <a:gd name="T3" fmla="*/ 118 h 487"/>
                <a:gd name="T4" fmla="*/ 58 w 559"/>
                <a:gd name="T5" fmla="*/ 114 h 487"/>
                <a:gd name="T6" fmla="*/ 50 w 559"/>
                <a:gd name="T7" fmla="*/ 111 h 487"/>
                <a:gd name="T8" fmla="*/ 42 w 559"/>
                <a:gd name="T9" fmla="*/ 108 h 487"/>
                <a:gd name="T10" fmla="*/ 34 w 559"/>
                <a:gd name="T11" fmla="*/ 104 h 487"/>
                <a:gd name="T12" fmla="*/ 27 w 559"/>
                <a:gd name="T13" fmla="*/ 99 h 487"/>
                <a:gd name="T14" fmla="*/ 23 w 559"/>
                <a:gd name="T15" fmla="*/ 96 h 487"/>
                <a:gd name="T16" fmla="*/ 20 w 559"/>
                <a:gd name="T17" fmla="*/ 93 h 487"/>
                <a:gd name="T18" fmla="*/ 16 w 559"/>
                <a:gd name="T19" fmla="*/ 90 h 487"/>
                <a:gd name="T20" fmla="*/ 13 w 559"/>
                <a:gd name="T21" fmla="*/ 87 h 487"/>
                <a:gd name="T22" fmla="*/ 10 w 559"/>
                <a:gd name="T23" fmla="*/ 84 h 487"/>
                <a:gd name="T24" fmla="*/ 2 w 559"/>
                <a:gd name="T25" fmla="*/ 69 h 487"/>
                <a:gd name="T26" fmla="*/ 0 w 559"/>
                <a:gd name="T27" fmla="*/ 51 h 487"/>
                <a:gd name="T28" fmla="*/ 4 w 559"/>
                <a:gd name="T29" fmla="*/ 33 h 487"/>
                <a:gd name="T30" fmla="*/ 7 w 559"/>
                <a:gd name="T31" fmla="*/ 25 h 487"/>
                <a:gd name="T32" fmla="*/ 11 w 559"/>
                <a:gd name="T33" fmla="*/ 18 h 487"/>
                <a:gd name="T34" fmla="*/ 14 w 559"/>
                <a:gd name="T35" fmla="*/ 14 h 487"/>
                <a:gd name="T36" fmla="*/ 17 w 559"/>
                <a:gd name="T37" fmla="*/ 11 h 487"/>
                <a:gd name="T38" fmla="*/ 19 w 559"/>
                <a:gd name="T39" fmla="*/ 9 h 487"/>
                <a:gd name="T40" fmla="*/ 23 w 559"/>
                <a:gd name="T41" fmla="*/ 5 h 487"/>
                <a:gd name="T42" fmla="*/ 29 w 559"/>
                <a:gd name="T43" fmla="*/ 3 h 487"/>
                <a:gd name="T44" fmla="*/ 37 w 559"/>
                <a:gd name="T45" fmla="*/ 0 h 487"/>
                <a:gd name="T46" fmla="*/ 49 w 559"/>
                <a:gd name="T47" fmla="*/ 1 h 487"/>
                <a:gd name="T48" fmla="*/ 57 w 559"/>
                <a:gd name="T49" fmla="*/ 5 h 487"/>
                <a:gd name="T50" fmla="*/ 62 w 559"/>
                <a:gd name="T51" fmla="*/ 10 h 487"/>
                <a:gd name="T52" fmla="*/ 69 w 559"/>
                <a:gd name="T53" fmla="*/ 20 h 487"/>
                <a:gd name="T54" fmla="*/ 76 w 559"/>
                <a:gd name="T55" fmla="*/ 35 h 487"/>
                <a:gd name="T56" fmla="*/ 80 w 559"/>
                <a:gd name="T57" fmla="*/ 42 h 487"/>
                <a:gd name="T58" fmla="*/ 83 w 559"/>
                <a:gd name="T59" fmla="*/ 45 h 487"/>
                <a:gd name="T60" fmla="*/ 85 w 559"/>
                <a:gd name="T61" fmla="*/ 47 h 487"/>
                <a:gd name="T62" fmla="*/ 88 w 559"/>
                <a:gd name="T63" fmla="*/ 50 h 487"/>
                <a:gd name="T64" fmla="*/ 90 w 559"/>
                <a:gd name="T65" fmla="*/ 52 h 487"/>
                <a:gd name="T66" fmla="*/ 93 w 559"/>
                <a:gd name="T67" fmla="*/ 55 h 487"/>
                <a:gd name="T68" fmla="*/ 96 w 559"/>
                <a:gd name="T69" fmla="*/ 58 h 487"/>
                <a:gd name="T70" fmla="*/ 99 w 559"/>
                <a:gd name="T71" fmla="*/ 60 h 487"/>
                <a:gd name="T72" fmla="*/ 102 w 559"/>
                <a:gd name="T73" fmla="*/ 62 h 487"/>
                <a:gd name="T74" fmla="*/ 107 w 559"/>
                <a:gd name="T75" fmla="*/ 66 h 487"/>
                <a:gd name="T76" fmla="*/ 113 w 559"/>
                <a:gd name="T77" fmla="*/ 70 h 487"/>
                <a:gd name="T78" fmla="*/ 119 w 559"/>
                <a:gd name="T79" fmla="*/ 75 h 487"/>
                <a:gd name="T80" fmla="*/ 125 w 559"/>
                <a:gd name="T81" fmla="*/ 79 h 487"/>
                <a:gd name="T82" fmla="*/ 129 w 559"/>
                <a:gd name="T83" fmla="*/ 83 h 487"/>
                <a:gd name="T84" fmla="*/ 134 w 559"/>
                <a:gd name="T85" fmla="*/ 87 h 487"/>
                <a:gd name="T86" fmla="*/ 137 w 559"/>
                <a:gd name="T87" fmla="*/ 91 h 487"/>
                <a:gd name="T88" fmla="*/ 139 w 559"/>
                <a:gd name="T89" fmla="*/ 101 h 487"/>
                <a:gd name="T90" fmla="*/ 137 w 559"/>
                <a:gd name="T91" fmla="*/ 105 h 487"/>
                <a:gd name="T92" fmla="*/ 134 w 559"/>
                <a:gd name="T93" fmla="*/ 107 h 487"/>
                <a:gd name="T94" fmla="*/ 128 w 559"/>
                <a:gd name="T95" fmla="*/ 110 h 487"/>
                <a:gd name="T96" fmla="*/ 118 w 559"/>
                <a:gd name="T97" fmla="*/ 114 h 487"/>
                <a:gd name="T98" fmla="*/ 108 w 559"/>
                <a:gd name="T99" fmla="*/ 117 h 487"/>
                <a:gd name="T100" fmla="*/ 98 w 559"/>
                <a:gd name="T101" fmla="*/ 119 h 487"/>
                <a:gd name="T102" fmla="*/ 81 w 559"/>
                <a:gd name="T103" fmla="*/ 121 h 4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9"/>
                <a:gd name="T157" fmla="*/ 0 h 487"/>
                <a:gd name="T158" fmla="*/ 559 w 559"/>
                <a:gd name="T159" fmla="*/ 487 h 4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9" h="487">
                  <a:moveTo>
                    <a:pt x="325" y="487"/>
                  </a:moveTo>
                  <a:lnTo>
                    <a:pt x="312" y="483"/>
                  </a:lnTo>
                  <a:lnTo>
                    <a:pt x="295" y="479"/>
                  </a:lnTo>
                  <a:lnTo>
                    <a:pt x="272" y="472"/>
                  </a:lnTo>
                  <a:lnTo>
                    <a:pt x="245" y="464"/>
                  </a:lnTo>
                  <a:lnTo>
                    <a:pt x="232" y="458"/>
                  </a:lnTo>
                  <a:lnTo>
                    <a:pt x="217" y="453"/>
                  </a:lnTo>
                  <a:lnTo>
                    <a:pt x="202" y="447"/>
                  </a:lnTo>
                  <a:lnTo>
                    <a:pt x="186" y="439"/>
                  </a:lnTo>
                  <a:lnTo>
                    <a:pt x="169" y="434"/>
                  </a:lnTo>
                  <a:lnTo>
                    <a:pt x="154" y="424"/>
                  </a:lnTo>
                  <a:lnTo>
                    <a:pt x="139" y="417"/>
                  </a:lnTo>
                  <a:lnTo>
                    <a:pt x="124" y="407"/>
                  </a:lnTo>
                  <a:lnTo>
                    <a:pt x="109" y="398"/>
                  </a:lnTo>
                  <a:lnTo>
                    <a:pt x="101" y="392"/>
                  </a:lnTo>
                  <a:lnTo>
                    <a:pt x="93" y="386"/>
                  </a:lnTo>
                  <a:lnTo>
                    <a:pt x="86" y="380"/>
                  </a:lnTo>
                  <a:lnTo>
                    <a:pt x="80" y="375"/>
                  </a:lnTo>
                  <a:lnTo>
                    <a:pt x="72" y="369"/>
                  </a:lnTo>
                  <a:lnTo>
                    <a:pt x="65" y="363"/>
                  </a:lnTo>
                  <a:lnTo>
                    <a:pt x="59" y="358"/>
                  </a:lnTo>
                  <a:lnTo>
                    <a:pt x="53" y="350"/>
                  </a:lnTo>
                  <a:lnTo>
                    <a:pt x="48" y="344"/>
                  </a:lnTo>
                  <a:lnTo>
                    <a:pt x="42" y="337"/>
                  </a:lnTo>
                  <a:lnTo>
                    <a:pt x="21" y="308"/>
                  </a:lnTo>
                  <a:lnTo>
                    <a:pt x="8" y="278"/>
                  </a:lnTo>
                  <a:lnTo>
                    <a:pt x="0" y="244"/>
                  </a:lnTo>
                  <a:lnTo>
                    <a:pt x="0" y="206"/>
                  </a:lnTo>
                  <a:lnTo>
                    <a:pt x="8" y="168"/>
                  </a:lnTo>
                  <a:lnTo>
                    <a:pt x="17" y="133"/>
                  </a:lnTo>
                  <a:lnTo>
                    <a:pt x="23" y="116"/>
                  </a:lnTo>
                  <a:lnTo>
                    <a:pt x="31" y="101"/>
                  </a:lnTo>
                  <a:lnTo>
                    <a:pt x="38" y="88"/>
                  </a:lnTo>
                  <a:lnTo>
                    <a:pt x="46" y="74"/>
                  </a:lnTo>
                  <a:lnTo>
                    <a:pt x="55" y="63"/>
                  </a:lnTo>
                  <a:lnTo>
                    <a:pt x="59" y="57"/>
                  </a:lnTo>
                  <a:lnTo>
                    <a:pt x="63" y="52"/>
                  </a:lnTo>
                  <a:lnTo>
                    <a:pt x="69" y="46"/>
                  </a:lnTo>
                  <a:lnTo>
                    <a:pt x="72" y="40"/>
                  </a:lnTo>
                  <a:lnTo>
                    <a:pt x="78" y="36"/>
                  </a:lnTo>
                  <a:lnTo>
                    <a:pt x="84" y="33"/>
                  </a:lnTo>
                  <a:lnTo>
                    <a:pt x="93" y="23"/>
                  </a:lnTo>
                  <a:lnTo>
                    <a:pt x="105" y="17"/>
                  </a:lnTo>
                  <a:lnTo>
                    <a:pt x="116" y="12"/>
                  </a:lnTo>
                  <a:lnTo>
                    <a:pt x="126" y="6"/>
                  </a:lnTo>
                  <a:lnTo>
                    <a:pt x="148" y="0"/>
                  </a:lnTo>
                  <a:lnTo>
                    <a:pt x="173" y="0"/>
                  </a:lnTo>
                  <a:lnTo>
                    <a:pt x="196" y="6"/>
                  </a:lnTo>
                  <a:lnTo>
                    <a:pt x="217" y="15"/>
                  </a:lnTo>
                  <a:lnTo>
                    <a:pt x="228" y="23"/>
                  </a:lnTo>
                  <a:lnTo>
                    <a:pt x="238" y="33"/>
                  </a:lnTo>
                  <a:lnTo>
                    <a:pt x="249" y="42"/>
                  </a:lnTo>
                  <a:lnTo>
                    <a:pt x="259" y="53"/>
                  </a:lnTo>
                  <a:lnTo>
                    <a:pt x="276" y="82"/>
                  </a:lnTo>
                  <a:lnTo>
                    <a:pt x="293" y="118"/>
                  </a:lnTo>
                  <a:lnTo>
                    <a:pt x="304" y="141"/>
                  </a:lnTo>
                  <a:lnTo>
                    <a:pt x="320" y="164"/>
                  </a:lnTo>
                  <a:lnTo>
                    <a:pt x="323" y="169"/>
                  </a:lnTo>
                  <a:lnTo>
                    <a:pt x="327" y="175"/>
                  </a:lnTo>
                  <a:lnTo>
                    <a:pt x="333" y="181"/>
                  </a:lnTo>
                  <a:lnTo>
                    <a:pt x="337" y="187"/>
                  </a:lnTo>
                  <a:lnTo>
                    <a:pt x="342" y="190"/>
                  </a:lnTo>
                  <a:lnTo>
                    <a:pt x="348" y="196"/>
                  </a:lnTo>
                  <a:lnTo>
                    <a:pt x="354" y="202"/>
                  </a:lnTo>
                  <a:lnTo>
                    <a:pt x="358" y="207"/>
                  </a:lnTo>
                  <a:lnTo>
                    <a:pt x="363" y="211"/>
                  </a:lnTo>
                  <a:lnTo>
                    <a:pt x="369" y="217"/>
                  </a:lnTo>
                  <a:lnTo>
                    <a:pt x="375" y="223"/>
                  </a:lnTo>
                  <a:lnTo>
                    <a:pt x="380" y="226"/>
                  </a:lnTo>
                  <a:lnTo>
                    <a:pt x="386" y="232"/>
                  </a:lnTo>
                  <a:lnTo>
                    <a:pt x="394" y="238"/>
                  </a:lnTo>
                  <a:lnTo>
                    <a:pt x="399" y="242"/>
                  </a:lnTo>
                  <a:lnTo>
                    <a:pt x="405" y="247"/>
                  </a:lnTo>
                  <a:lnTo>
                    <a:pt x="411" y="251"/>
                  </a:lnTo>
                  <a:lnTo>
                    <a:pt x="418" y="257"/>
                  </a:lnTo>
                  <a:lnTo>
                    <a:pt x="430" y="266"/>
                  </a:lnTo>
                  <a:lnTo>
                    <a:pt x="441" y="276"/>
                  </a:lnTo>
                  <a:lnTo>
                    <a:pt x="454" y="283"/>
                  </a:lnTo>
                  <a:lnTo>
                    <a:pt x="466" y="293"/>
                  </a:lnTo>
                  <a:lnTo>
                    <a:pt x="477" y="302"/>
                  </a:lnTo>
                  <a:lnTo>
                    <a:pt x="489" y="310"/>
                  </a:lnTo>
                  <a:lnTo>
                    <a:pt x="500" y="318"/>
                  </a:lnTo>
                  <a:lnTo>
                    <a:pt x="510" y="327"/>
                  </a:lnTo>
                  <a:lnTo>
                    <a:pt x="519" y="335"/>
                  </a:lnTo>
                  <a:lnTo>
                    <a:pt x="529" y="342"/>
                  </a:lnTo>
                  <a:lnTo>
                    <a:pt x="536" y="350"/>
                  </a:lnTo>
                  <a:lnTo>
                    <a:pt x="542" y="358"/>
                  </a:lnTo>
                  <a:lnTo>
                    <a:pt x="550" y="365"/>
                  </a:lnTo>
                  <a:lnTo>
                    <a:pt x="557" y="379"/>
                  </a:lnTo>
                  <a:lnTo>
                    <a:pt x="559" y="405"/>
                  </a:lnTo>
                  <a:lnTo>
                    <a:pt x="553" y="415"/>
                  </a:lnTo>
                  <a:lnTo>
                    <a:pt x="548" y="420"/>
                  </a:lnTo>
                  <a:lnTo>
                    <a:pt x="542" y="424"/>
                  </a:lnTo>
                  <a:lnTo>
                    <a:pt x="536" y="430"/>
                  </a:lnTo>
                  <a:lnTo>
                    <a:pt x="529" y="434"/>
                  </a:lnTo>
                  <a:lnTo>
                    <a:pt x="513" y="441"/>
                  </a:lnTo>
                  <a:lnTo>
                    <a:pt x="494" y="449"/>
                  </a:lnTo>
                  <a:lnTo>
                    <a:pt x="475" y="456"/>
                  </a:lnTo>
                  <a:lnTo>
                    <a:pt x="454" y="462"/>
                  </a:lnTo>
                  <a:lnTo>
                    <a:pt x="434" y="468"/>
                  </a:lnTo>
                  <a:lnTo>
                    <a:pt x="413" y="472"/>
                  </a:lnTo>
                  <a:lnTo>
                    <a:pt x="394" y="477"/>
                  </a:lnTo>
                  <a:lnTo>
                    <a:pt x="359" y="483"/>
                  </a:lnTo>
                  <a:lnTo>
                    <a:pt x="325" y="4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27"/>
            <p:cNvSpPr>
              <a:spLocks/>
            </p:cNvSpPr>
            <p:nvPr/>
          </p:nvSpPr>
          <p:spPr bwMode="auto">
            <a:xfrm>
              <a:off x="2960" y="3062"/>
              <a:ext cx="125" cy="63"/>
            </a:xfrm>
            <a:custGeom>
              <a:avLst/>
              <a:gdLst>
                <a:gd name="T0" fmla="*/ 62 w 251"/>
                <a:gd name="T1" fmla="*/ 10 h 125"/>
                <a:gd name="T2" fmla="*/ 19 w 251"/>
                <a:gd name="T3" fmla="*/ 0 h 125"/>
                <a:gd name="T4" fmla="*/ 0 w 251"/>
                <a:gd name="T5" fmla="*/ 17 h 125"/>
                <a:gd name="T6" fmla="*/ 38 w 251"/>
                <a:gd name="T7" fmla="*/ 32 h 125"/>
                <a:gd name="T8" fmla="*/ 62 w 251"/>
                <a:gd name="T9" fmla="*/ 10 h 125"/>
                <a:gd name="T10" fmla="*/ 62 w 251"/>
                <a:gd name="T11" fmla="*/ 10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1"/>
                <a:gd name="T19" fmla="*/ 0 h 125"/>
                <a:gd name="T20" fmla="*/ 251 w 251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1" h="125">
                  <a:moveTo>
                    <a:pt x="251" y="38"/>
                  </a:moveTo>
                  <a:lnTo>
                    <a:pt x="76" y="0"/>
                  </a:lnTo>
                  <a:lnTo>
                    <a:pt x="0" y="68"/>
                  </a:lnTo>
                  <a:lnTo>
                    <a:pt x="154" y="125"/>
                  </a:lnTo>
                  <a:lnTo>
                    <a:pt x="251" y="38"/>
                  </a:lnTo>
                  <a:close/>
                </a:path>
              </a:pathLst>
            </a:custGeom>
            <a:solidFill>
              <a:srgbClr val="75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8"/>
            <p:cNvSpPr>
              <a:spLocks/>
            </p:cNvSpPr>
            <p:nvPr/>
          </p:nvSpPr>
          <p:spPr bwMode="auto">
            <a:xfrm>
              <a:off x="3219" y="3112"/>
              <a:ext cx="117" cy="52"/>
            </a:xfrm>
            <a:custGeom>
              <a:avLst/>
              <a:gdLst>
                <a:gd name="T0" fmla="*/ 53 w 233"/>
                <a:gd name="T1" fmla="*/ 6 h 102"/>
                <a:gd name="T2" fmla="*/ 59 w 233"/>
                <a:gd name="T3" fmla="*/ 27 h 102"/>
                <a:gd name="T4" fmla="*/ 0 w 233"/>
                <a:gd name="T5" fmla="*/ 19 h 102"/>
                <a:gd name="T6" fmla="*/ 21 w 233"/>
                <a:gd name="T7" fmla="*/ 0 h 102"/>
                <a:gd name="T8" fmla="*/ 53 w 233"/>
                <a:gd name="T9" fmla="*/ 6 h 102"/>
                <a:gd name="T10" fmla="*/ 53 w 233"/>
                <a:gd name="T11" fmla="*/ 6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3"/>
                <a:gd name="T19" fmla="*/ 0 h 102"/>
                <a:gd name="T20" fmla="*/ 233 w 233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3" h="102">
                  <a:moveTo>
                    <a:pt x="212" y="24"/>
                  </a:moveTo>
                  <a:lnTo>
                    <a:pt x="233" y="102"/>
                  </a:lnTo>
                  <a:lnTo>
                    <a:pt x="0" y="74"/>
                  </a:lnTo>
                  <a:lnTo>
                    <a:pt x="81" y="0"/>
                  </a:lnTo>
                  <a:lnTo>
                    <a:pt x="212" y="24"/>
                  </a:lnTo>
                  <a:close/>
                </a:path>
              </a:pathLst>
            </a:custGeom>
            <a:solidFill>
              <a:srgbClr val="645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29"/>
            <p:cNvSpPr>
              <a:spLocks/>
            </p:cNvSpPr>
            <p:nvPr/>
          </p:nvSpPr>
          <p:spPr bwMode="auto">
            <a:xfrm>
              <a:off x="3675" y="2087"/>
              <a:ext cx="397" cy="304"/>
            </a:xfrm>
            <a:custGeom>
              <a:avLst/>
              <a:gdLst>
                <a:gd name="T0" fmla="*/ 164 w 793"/>
                <a:gd name="T1" fmla="*/ 152 h 608"/>
                <a:gd name="T2" fmla="*/ 99 w 793"/>
                <a:gd name="T3" fmla="*/ 101 h 608"/>
                <a:gd name="T4" fmla="*/ 0 w 793"/>
                <a:gd name="T5" fmla="*/ 89 h 608"/>
                <a:gd name="T6" fmla="*/ 36 w 793"/>
                <a:gd name="T7" fmla="*/ 43 h 608"/>
                <a:gd name="T8" fmla="*/ 83 w 793"/>
                <a:gd name="T9" fmla="*/ 6 h 608"/>
                <a:gd name="T10" fmla="*/ 123 w 793"/>
                <a:gd name="T11" fmla="*/ 0 h 608"/>
                <a:gd name="T12" fmla="*/ 170 w 793"/>
                <a:gd name="T13" fmla="*/ 14 h 608"/>
                <a:gd name="T14" fmla="*/ 199 w 793"/>
                <a:gd name="T15" fmla="*/ 48 h 608"/>
                <a:gd name="T16" fmla="*/ 199 w 793"/>
                <a:gd name="T17" fmla="*/ 99 h 608"/>
                <a:gd name="T18" fmla="*/ 164 w 793"/>
                <a:gd name="T19" fmla="*/ 152 h 608"/>
                <a:gd name="T20" fmla="*/ 164 w 793"/>
                <a:gd name="T21" fmla="*/ 152 h 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3"/>
                <a:gd name="T34" fmla="*/ 0 h 608"/>
                <a:gd name="T35" fmla="*/ 793 w 793"/>
                <a:gd name="T36" fmla="*/ 608 h 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3" h="608">
                  <a:moveTo>
                    <a:pt x="656" y="608"/>
                  </a:moveTo>
                  <a:lnTo>
                    <a:pt x="393" y="403"/>
                  </a:lnTo>
                  <a:lnTo>
                    <a:pt x="0" y="355"/>
                  </a:lnTo>
                  <a:lnTo>
                    <a:pt x="141" y="171"/>
                  </a:lnTo>
                  <a:lnTo>
                    <a:pt x="331" y="24"/>
                  </a:lnTo>
                  <a:lnTo>
                    <a:pt x="490" y="0"/>
                  </a:lnTo>
                  <a:lnTo>
                    <a:pt x="680" y="53"/>
                  </a:lnTo>
                  <a:lnTo>
                    <a:pt x="793" y="190"/>
                  </a:lnTo>
                  <a:lnTo>
                    <a:pt x="793" y="393"/>
                  </a:lnTo>
                  <a:lnTo>
                    <a:pt x="656" y="608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30"/>
            <p:cNvSpPr>
              <a:spLocks/>
            </p:cNvSpPr>
            <p:nvPr/>
          </p:nvSpPr>
          <p:spPr bwMode="auto">
            <a:xfrm>
              <a:off x="3382" y="2265"/>
              <a:ext cx="629" cy="563"/>
            </a:xfrm>
            <a:custGeom>
              <a:avLst/>
              <a:gdLst>
                <a:gd name="T0" fmla="*/ 315 w 1258"/>
                <a:gd name="T1" fmla="*/ 71 h 1127"/>
                <a:gd name="T2" fmla="*/ 260 w 1258"/>
                <a:gd name="T3" fmla="*/ 18 h 1127"/>
                <a:gd name="T4" fmla="*/ 190 w 1258"/>
                <a:gd name="T5" fmla="*/ 0 h 1127"/>
                <a:gd name="T6" fmla="*/ 122 w 1258"/>
                <a:gd name="T7" fmla="*/ 6 h 1127"/>
                <a:gd name="T8" fmla="*/ 61 w 1258"/>
                <a:gd name="T9" fmla="*/ 35 h 1127"/>
                <a:gd name="T10" fmla="*/ 10 w 1258"/>
                <a:gd name="T11" fmla="*/ 102 h 1127"/>
                <a:gd name="T12" fmla="*/ 0 w 1258"/>
                <a:gd name="T13" fmla="*/ 171 h 1127"/>
                <a:gd name="T14" fmla="*/ 21 w 1258"/>
                <a:gd name="T15" fmla="*/ 239 h 1127"/>
                <a:gd name="T16" fmla="*/ 49 w 1258"/>
                <a:gd name="T17" fmla="*/ 280 h 1127"/>
                <a:gd name="T18" fmla="*/ 90 w 1258"/>
                <a:gd name="T19" fmla="*/ 281 h 1127"/>
                <a:gd name="T20" fmla="*/ 141 w 1258"/>
                <a:gd name="T21" fmla="*/ 275 h 1127"/>
                <a:gd name="T22" fmla="*/ 186 w 1258"/>
                <a:gd name="T23" fmla="*/ 259 h 1127"/>
                <a:gd name="T24" fmla="*/ 234 w 1258"/>
                <a:gd name="T25" fmla="*/ 235 h 1127"/>
                <a:gd name="T26" fmla="*/ 263 w 1258"/>
                <a:gd name="T27" fmla="*/ 206 h 1127"/>
                <a:gd name="T28" fmla="*/ 289 w 1258"/>
                <a:gd name="T29" fmla="*/ 155 h 1127"/>
                <a:gd name="T30" fmla="*/ 315 w 1258"/>
                <a:gd name="T31" fmla="*/ 71 h 1127"/>
                <a:gd name="T32" fmla="*/ 315 w 1258"/>
                <a:gd name="T33" fmla="*/ 71 h 1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8"/>
                <a:gd name="T52" fmla="*/ 0 h 1127"/>
                <a:gd name="T53" fmla="*/ 1258 w 1258"/>
                <a:gd name="T54" fmla="*/ 1127 h 1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8" h="1127">
                  <a:moveTo>
                    <a:pt x="1258" y="287"/>
                  </a:moveTo>
                  <a:lnTo>
                    <a:pt x="1039" y="72"/>
                  </a:lnTo>
                  <a:lnTo>
                    <a:pt x="758" y="0"/>
                  </a:lnTo>
                  <a:lnTo>
                    <a:pt x="486" y="25"/>
                  </a:lnTo>
                  <a:lnTo>
                    <a:pt x="243" y="141"/>
                  </a:lnTo>
                  <a:lnTo>
                    <a:pt x="40" y="409"/>
                  </a:lnTo>
                  <a:lnTo>
                    <a:pt x="0" y="684"/>
                  </a:lnTo>
                  <a:lnTo>
                    <a:pt x="83" y="958"/>
                  </a:lnTo>
                  <a:lnTo>
                    <a:pt x="194" y="1123"/>
                  </a:lnTo>
                  <a:lnTo>
                    <a:pt x="359" y="1127"/>
                  </a:lnTo>
                  <a:lnTo>
                    <a:pt x="564" y="1103"/>
                  </a:lnTo>
                  <a:lnTo>
                    <a:pt x="743" y="1036"/>
                  </a:lnTo>
                  <a:lnTo>
                    <a:pt x="933" y="943"/>
                  </a:lnTo>
                  <a:lnTo>
                    <a:pt x="1049" y="827"/>
                  </a:lnTo>
                  <a:lnTo>
                    <a:pt x="1155" y="622"/>
                  </a:lnTo>
                  <a:lnTo>
                    <a:pt x="1258" y="287"/>
                  </a:lnTo>
                  <a:close/>
                </a:path>
              </a:pathLst>
            </a:custGeom>
            <a:solidFill>
              <a:srgbClr val="A86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31"/>
            <p:cNvSpPr>
              <a:spLocks/>
            </p:cNvSpPr>
            <p:nvPr/>
          </p:nvSpPr>
          <p:spPr bwMode="auto">
            <a:xfrm>
              <a:off x="3969" y="2099"/>
              <a:ext cx="112" cy="294"/>
            </a:xfrm>
            <a:custGeom>
              <a:avLst/>
              <a:gdLst>
                <a:gd name="T0" fmla="*/ 0 w 225"/>
                <a:gd name="T1" fmla="*/ 134 h 588"/>
                <a:gd name="T2" fmla="*/ 1 w 225"/>
                <a:gd name="T3" fmla="*/ 133 h 588"/>
                <a:gd name="T4" fmla="*/ 4 w 225"/>
                <a:gd name="T5" fmla="*/ 131 h 588"/>
                <a:gd name="T6" fmla="*/ 5 w 225"/>
                <a:gd name="T7" fmla="*/ 129 h 588"/>
                <a:gd name="T8" fmla="*/ 7 w 225"/>
                <a:gd name="T9" fmla="*/ 127 h 588"/>
                <a:gd name="T10" fmla="*/ 10 w 225"/>
                <a:gd name="T11" fmla="*/ 124 h 588"/>
                <a:gd name="T12" fmla="*/ 12 w 225"/>
                <a:gd name="T13" fmla="*/ 122 h 588"/>
                <a:gd name="T14" fmla="*/ 13 w 225"/>
                <a:gd name="T15" fmla="*/ 120 h 588"/>
                <a:gd name="T16" fmla="*/ 14 w 225"/>
                <a:gd name="T17" fmla="*/ 119 h 588"/>
                <a:gd name="T18" fmla="*/ 16 w 225"/>
                <a:gd name="T19" fmla="*/ 117 h 588"/>
                <a:gd name="T20" fmla="*/ 17 w 225"/>
                <a:gd name="T21" fmla="*/ 115 h 588"/>
                <a:gd name="T22" fmla="*/ 23 w 225"/>
                <a:gd name="T23" fmla="*/ 108 h 588"/>
                <a:gd name="T24" fmla="*/ 25 w 225"/>
                <a:gd name="T25" fmla="*/ 104 h 588"/>
                <a:gd name="T26" fmla="*/ 27 w 225"/>
                <a:gd name="T27" fmla="*/ 99 h 588"/>
                <a:gd name="T28" fmla="*/ 30 w 225"/>
                <a:gd name="T29" fmla="*/ 95 h 588"/>
                <a:gd name="T30" fmla="*/ 32 w 225"/>
                <a:gd name="T31" fmla="*/ 90 h 588"/>
                <a:gd name="T32" fmla="*/ 37 w 225"/>
                <a:gd name="T33" fmla="*/ 69 h 588"/>
                <a:gd name="T34" fmla="*/ 38 w 225"/>
                <a:gd name="T35" fmla="*/ 58 h 588"/>
                <a:gd name="T36" fmla="*/ 37 w 225"/>
                <a:gd name="T37" fmla="*/ 53 h 588"/>
                <a:gd name="T38" fmla="*/ 36 w 225"/>
                <a:gd name="T39" fmla="*/ 47 h 588"/>
                <a:gd name="T40" fmla="*/ 34 w 225"/>
                <a:gd name="T41" fmla="*/ 41 h 588"/>
                <a:gd name="T42" fmla="*/ 32 w 225"/>
                <a:gd name="T43" fmla="*/ 35 h 588"/>
                <a:gd name="T44" fmla="*/ 28 w 225"/>
                <a:gd name="T45" fmla="*/ 29 h 588"/>
                <a:gd name="T46" fmla="*/ 24 w 225"/>
                <a:gd name="T47" fmla="*/ 24 h 588"/>
                <a:gd name="T48" fmla="*/ 23 w 225"/>
                <a:gd name="T49" fmla="*/ 22 h 588"/>
                <a:gd name="T50" fmla="*/ 22 w 225"/>
                <a:gd name="T51" fmla="*/ 20 h 588"/>
                <a:gd name="T52" fmla="*/ 21 w 225"/>
                <a:gd name="T53" fmla="*/ 19 h 588"/>
                <a:gd name="T54" fmla="*/ 20 w 225"/>
                <a:gd name="T55" fmla="*/ 18 h 588"/>
                <a:gd name="T56" fmla="*/ 18 w 225"/>
                <a:gd name="T57" fmla="*/ 16 h 588"/>
                <a:gd name="T58" fmla="*/ 17 w 225"/>
                <a:gd name="T59" fmla="*/ 15 h 588"/>
                <a:gd name="T60" fmla="*/ 14 w 225"/>
                <a:gd name="T61" fmla="*/ 12 h 588"/>
                <a:gd name="T62" fmla="*/ 13 w 225"/>
                <a:gd name="T63" fmla="*/ 10 h 588"/>
                <a:gd name="T64" fmla="*/ 11 w 225"/>
                <a:gd name="T65" fmla="*/ 9 h 588"/>
                <a:gd name="T66" fmla="*/ 9 w 225"/>
                <a:gd name="T67" fmla="*/ 8 h 588"/>
                <a:gd name="T68" fmla="*/ 7 w 225"/>
                <a:gd name="T69" fmla="*/ 6 h 588"/>
                <a:gd name="T70" fmla="*/ 5 w 225"/>
                <a:gd name="T71" fmla="*/ 5 h 588"/>
                <a:gd name="T72" fmla="*/ 4 w 225"/>
                <a:gd name="T73" fmla="*/ 3 h 588"/>
                <a:gd name="T74" fmla="*/ 2 w 225"/>
                <a:gd name="T75" fmla="*/ 2 h 588"/>
                <a:gd name="T76" fmla="*/ 0 w 225"/>
                <a:gd name="T77" fmla="*/ 0 h 588"/>
                <a:gd name="T78" fmla="*/ 39 w 225"/>
                <a:gd name="T79" fmla="*/ 20 h 588"/>
                <a:gd name="T80" fmla="*/ 56 w 225"/>
                <a:gd name="T81" fmla="*/ 54 h 588"/>
                <a:gd name="T82" fmla="*/ 51 w 225"/>
                <a:gd name="T83" fmla="*/ 93 h 588"/>
                <a:gd name="T84" fmla="*/ 18 w 225"/>
                <a:gd name="T85" fmla="*/ 147 h 588"/>
                <a:gd name="T86" fmla="*/ 0 w 225"/>
                <a:gd name="T87" fmla="*/ 134 h 588"/>
                <a:gd name="T88" fmla="*/ 0 w 225"/>
                <a:gd name="T89" fmla="*/ 134 h 5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5"/>
                <a:gd name="T136" fmla="*/ 0 h 588"/>
                <a:gd name="T137" fmla="*/ 225 w 225"/>
                <a:gd name="T138" fmla="*/ 588 h 5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5" h="588">
                  <a:moveTo>
                    <a:pt x="0" y="534"/>
                  </a:moveTo>
                  <a:lnTo>
                    <a:pt x="4" y="531"/>
                  </a:lnTo>
                  <a:lnTo>
                    <a:pt x="16" y="521"/>
                  </a:lnTo>
                  <a:lnTo>
                    <a:pt x="21" y="515"/>
                  </a:lnTo>
                  <a:lnTo>
                    <a:pt x="31" y="506"/>
                  </a:lnTo>
                  <a:lnTo>
                    <a:pt x="40" y="496"/>
                  </a:lnTo>
                  <a:lnTo>
                    <a:pt x="50" y="485"/>
                  </a:lnTo>
                  <a:lnTo>
                    <a:pt x="54" y="479"/>
                  </a:lnTo>
                  <a:lnTo>
                    <a:pt x="59" y="474"/>
                  </a:lnTo>
                  <a:lnTo>
                    <a:pt x="65" y="466"/>
                  </a:lnTo>
                  <a:lnTo>
                    <a:pt x="71" y="460"/>
                  </a:lnTo>
                  <a:lnTo>
                    <a:pt x="92" y="430"/>
                  </a:lnTo>
                  <a:lnTo>
                    <a:pt x="101" y="413"/>
                  </a:lnTo>
                  <a:lnTo>
                    <a:pt x="111" y="396"/>
                  </a:lnTo>
                  <a:lnTo>
                    <a:pt x="120" y="377"/>
                  </a:lnTo>
                  <a:lnTo>
                    <a:pt x="128" y="358"/>
                  </a:lnTo>
                  <a:lnTo>
                    <a:pt x="151" y="276"/>
                  </a:lnTo>
                  <a:lnTo>
                    <a:pt x="152" y="232"/>
                  </a:lnTo>
                  <a:lnTo>
                    <a:pt x="149" y="209"/>
                  </a:lnTo>
                  <a:lnTo>
                    <a:pt x="145" y="187"/>
                  </a:lnTo>
                  <a:lnTo>
                    <a:pt x="137" y="164"/>
                  </a:lnTo>
                  <a:lnTo>
                    <a:pt x="128" y="139"/>
                  </a:lnTo>
                  <a:lnTo>
                    <a:pt x="114" y="116"/>
                  </a:lnTo>
                  <a:lnTo>
                    <a:pt x="99" y="93"/>
                  </a:lnTo>
                  <a:lnTo>
                    <a:pt x="93" y="86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0" y="69"/>
                  </a:lnTo>
                  <a:lnTo>
                    <a:pt x="74" y="63"/>
                  </a:lnTo>
                  <a:lnTo>
                    <a:pt x="69" y="57"/>
                  </a:lnTo>
                  <a:lnTo>
                    <a:pt x="57" y="46"/>
                  </a:lnTo>
                  <a:lnTo>
                    <a:pt x="52" y="40"/>
                  </a:lnTo>
                  <a:lnTo>
                    <a:pt x="44" y="35"/>
                  </a:lnTo>
                  <a:lnTo>
                    <a:pt x="38" y="29"/>
                  </a:lnTo>
                  <a:lnTo>
                    <a:pt x="31" y="23"/>
                  </a:lnTo>
                  <a:lnTo>
                    <a:pt x="23" y="17"/>
                  </a:lnTo>
                  <a:lnTo>
                    <a:pt x="16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156" y="78"/>
                  </a:lnTo>
                  <a:lnTo>
                    <a:pt x="225" y="213"/>
                  </a:lnTo>
                  <a:lnTo>
                    <a:pt x="206" y="369"/>
                  </a:lnTo>
                  <a:lnTo>
                    <a:pt x="74" y="588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32"/>
            <p:cNvSpPr>
              <a:spLocks/>
            </p:cNvSpPr>
            <p:nvPr/>
          </p:nvSpPr>
          <p:spPr bwMode="auto">
            <a:xfrm>
              <a:off x="3542" y="2388"/>
              <a:ext cx="51" cy="70"/>
            </a:xfrm>
            <a:custGeom>
              <a:avLst/>
              <a:gdLst>
                <a:gd name="T0" fmla="*/ 26 w 101"/>
                <a:gd name="T1" fmla="*/ 0 h 141"/>
                <a:gd name="T2" fmla="*/ 25 w 101"/>
                <a:gd name="T3" fmla="*/ 3 h 141"/>
                <a:gd name="T4" fmla="*/ 23 w 101"/>
                <a:gd name="T5" fmla="*/ 6 h 141"/>
                <a:gd name="T6" fmla="*/ 21 w 101"/>
                <a:gd name="T7" fmla="*/ 10 h 141"/>
                <a:gd name="T8" fmla="*/ 19 w 101"/>
                <a:gd name="T9" fmla="*/ 13 h 141"/>
                <a:gd name="T10" fmla="*/ 17 w 101"/>
                <a:gd name="T11" fmla="*/ 16 h 141"/>
                <a:gd name="T12" fmla="*/ 16 w 101"/>
                <a:gd name="T13" fmla="*/ 17 h 141"/>
                <a:gd name="T14" fmla="*/ 15 w 101"/>
                <a:gd name="T15" fmla="*/ 18 h 141"/>
                <a:gd name="T16" fmla="*/ 12 w 101"/>
                <a:gd name="T17" fmla="*/ 19 h 141"/>
                <a:gd name="T18" fmla="*/ 10 w 101"/>
                <a:gd name="T19" fmla="*/ 19 h 141"/>
                <a:gd name="T20" fmla="*/ 9 w 101"/>
                <a:gd name="T21" fmla="*/ 17 h 141"/>
                <a:gd name="T22" fmla="*/ 9 w 101"/>
                <a:gd name="T23" fmla="*/ 13 h 141"/>
                <a:gd name="T24" fmla="*/ 10 w 101"/>
                <a:gd name="T25" fmla="*/ 8 h 141"/>
                <a:gd name="T26" fmla="*/ 11 w 101"/>
                <a:gd name="T27" fmla="*/ 6 h 141"/>
                <a:gd name="T28" fmla="*/ 3 w 101"/>
                <a:gd name="T29" fmla="*/ 19 h 141"/>
                <a:gd name="T30" fmla="*/ 0 w 101"/>
                <a:gd name="T31" fmla="*/ 33 h 141"/>
                <a:gd name="T32" fmla="*/ 7 w 101"/>
                <a:gd name="T33" fmla="*/ 35 h 141"/>
                <a:gd name="T34" fmla="*/ 16 w 101"/>
                <a:gd name="T35" fmla="*/ 26 h 141"/>
                <a:gd name="T36" fmla="*/ 26 w 101"/>
                <a:gd name="T37" fmla="*/ 14 h 141"/>
                <a:gd name="T38" fmla="*/ 26 w 101"/>
                <a:gd name="T39" fmla="*/ 0 h 141"/>
                <a:gd name="T40" fmla="*/ 26 w 10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41"/>
                <a:gd name="T65" fmla="*/ 101 w 101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41">
                  <a:moveTo>
                    <a:pt x="101" y="0"/>
                  </a:moveTo>
                  <a:lnTo>
                    <a:pt x="97" y="13"/>
                  </a:lnTo>
                  <a:lnTo>
                    <a:pt x="91" y="25"/>
                  </a:lnTo>
                  <a:lnTo>
                    <a:pt x="84" y="40"/>
                  </a:lnTo>
                  <a:lnTo>
                    <a:pt x="76" y="53"/>
                  </a:lnTo>
                  <a:lnTo>
                    <a:pt x="66" y="67"/>
                  </a:lnTo>
                  <a:lnTo>
                    <a:pt x="63" y="71"/>
                  </a:lnTo>
                  <a:lnTo>
                    <a:pt x="57" y="74"/>
                  </a:lnTo>
                  <a:lnTo>
                    <a:pt x="47" y="78"/>
                  </a:lnTo>
                  <a:lnTo>
                    <a:pt x="40" y="76"/>
                  </a:lnTo>
                  <a:lnTo>
                    <a:pt x="36" y="71"/>
                  </a:lnTo>
                  <a:lnTo>
                    <a:pt x="36" y="52"/>
                  </a:lnTo>
                  <a:lnTo>
                    <a:pt x="40" y="33"/>
                  </a:lnTo>
                  <a:lnTo>
                    <a:pt x="42" y="25"/>
                  </a:lnTo>
                  <a:lnTo>
                    <a:pt x="11" y="78"/>
                  </a:lnTo>
                  <a:lnTo>
                    <a:pt x="0" y="133"/>
                  </a:lnTo>
                  <a:lnTo>
                    <a:pt x="26" y="141"/>
                  </a:lnTo>
                  <a:lnTo>
                    <a:pt x="64" y="107"/>
                  </a:lnTo>
                  <a:lnTo>
                    <a:pt x="101" y="5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33"/>
            <p:cNvSpPr>
              <a:spLocks/>
            </p:cNvSpPr>
            <p:nvPr/>
          </p:nvSpPr>
          <p:spPr bwMode="auto">
            <a:xfrm>
              <a:off x="3503" y="2265"/>
              <a:ext cx="510" cy="346"/>
            </a:xfrm>
            <a:custGeom>
              <a:avLst/>
              <a:gdLst>
                <a:gd name="T0" fmla="*/ 0 w 1019"/>
                <a:gd name="T1" fmla="*/ 42 h 694"/>
                <a:gd name="T2" fmla="*/ 4 w 1019"/>
                <a:gd name="T3" fmla="*/ 41 h 694"/>
                <a:gd name="T4" fmla="*/ 9 w 1019"/>
                <a:gd name="T5" fmla="*/ 40 h 694"/>
                <a:gd name="T6" fmla="*/ 16 w 1019"/>
                <a:gd name="T7" fmla="*/ 38 h 694"/>
                <a:gd name="T8" fmla="*/ 24 w 1019"/>
                <a:gd name="T9" fmla="*/ 36 h 694"/>
                <a:gd name="T10" fmla="*/ 33 w 1019"/>
                <a:gd name="T11" fmla="*/ 34 h 694"/>
                <a:gd name="T12" fmla="*/ 43 w 1019"/>
                <a:gd name="T13" fmla="*/ 32 h 694"/>
                <a:gd name="T14" fmla="*/ 54 w 1019"/>
                <a:gd name="T15" fmla="*/ 31 h 694"/>
                <a:gd name="T16" fmla="*/ 65 w 1019"/>
                <a:gd name="T17" fmla="*/ 30 h 694"/>
                <a:gd name="T18" fmla="*/ 78 w 1019"/>
                <a:gd name="T19" fmla="*/ 30 h 694"/>
                <a:gd name="T20" fmla="*/ 103 w 1019"/>
                <a:gd name="T21" fmla="*/ 31 h 694"/>
                <a:gd name="T22" fmla="*/ 116 w 1019"/>
                <a:gd name="T23" fmla="*/ 33 h 694"/>
                <a:gd name="T24" fmla="*/ 122 w 1019"/>
                <a:gd name="T25" fmla="*/ 35 h 694"/>
                <a:gd name="T26" fmla="*/ 128 w 1019"/>
                <a:gd name="T27" fmla="*/ 37 h 694"/>
                <a:gd name="T28" fmla="*/ 134 w 1019"/>
                <a:gd name="T29" fmla="*/ 39 h 694"/>
                <a:gd name="T30" fmla="*/ 141 w 1019"/>
                <a:gd name="T31" fmla="*/ 42 h 694"/>
                <a:gd name="T32" fmla="*/ 143 w 1019"/>
                <a:gd name="T33" fmla="*/ 43 h 694"/>
                <a:gd name="T34" fmla="*/ 146 w 1019"/>
                <a:gd name="T35" fmla="*/ 45 h 694"/>
                <a:gd name="T36" fmla="*/ 149 w 1019"/>
                <a:gd name="T37" fmla="*/ 46 h 694"/>
                <a:gd name="T38" fmla="*/ 152 w 1019"/>
                <a:gd name="T39" fmla="*/ 48 h 694"/>
                <a:gd name="T40" fmla="*/ 155 w 1019"/>
                <a:gd name="T41" fmla="*/ 50 h 694"/>
                <a:gd name="T42" fmla="*/ 158 w 1019"/>
                <a:gd name="T43" fmla="*/ 52 h 694"/>
                <a:gd name="T44" fmla="*/ 160 w 1019"/>
                <a:gd name="T45" fmla="*/ 54 h 694"/>
                <a:gd name="T46" fmla="*/ 162 w 1019"/>
                <a:gd name="T47" fmla="*/ 56 h 694"/>
                <a:gd name="T48" fmla="*/ 165 w 1019"/>
                <a:gd name="T49" fmla="*/ 58 h 694"/>
                <a:gd name="T50" fmla="*/ 168 w 1019"/>
                <a:gd name="T51" fmla="*/ 60 h 694"/>
                <a:gd name="T52" fmla="*/ 170 w 1019"/>
                <a:gd name="T53" fmla="*/ 62 h 694"/>
                <a:gd name="T54" fmla="*/ 172 w 1019"/>
                <a:gd name="T55" fmla="*/ 64 h 694"/>
                <a:gd name="T56" fmla="*/ 174 w 1019"/>
                <a:gd name="T57" fmla="*/ 67 h 694"/>
                <a:gd name="T58" fmla="*/ 177 w 1019"/>
                <a:gd name="T59" fmla="*/ 69 h 694"/>
                <a:gd name="T60" fmla="*/ 179 w 1019"/>
                <a:gd name="T61" fmla="*/ 71 h 694"/>
                <a:gd name="T62" fmla="*/ 181 w 1019"/>
                <a:gd name="T63" fmla="*/ 74 h 694"/>
                <a:gd name="T64" fmla="*/ 183 w 1019"/>
                <a:gd name="T65" fmla="*/ 76 h 694"/>
                <a:gd name="T66" fmla="*/ 185 w 1019"/>
                <a:gd name="T67" fmla="*/ 79 h 694"/>
                <a:gd name="T68" fmla="*/ 189 w 1019"/>
                <a:gd name="T69" fmla="*/ 84 h 694"/>
                <a:gd name="T70" fmla="*/ 192 w 1019"/>
                <a:gd name="T71" fmla="*/ 88 h 694"/>
                <a:gd name="T72" fmla="*/ 195 w 1019"/>
                <a:gd name="T73" fmla="*/ 93 h 694"/>
                <a:gd name="T74" fmla="*/ 198 w 1019"/>
                <a:gd name="T75" fmla="*/ 99 h 694"/>
                <a:gd name="T76" fmla="*/ 201 w 1019"/>
                <a:gd name="T77" fmla="*/ 104 h 694"/>
                <a:gd name="T78" fmla="*/ 203 w 1019"/>
                <a:gd name="T79" fmla="*/ 109 h 694"/>
                <a:gd name="T80" fmla="*/ 206 w 1019"/>
                <a:gd name="T81" fmla="*/ 114 h 694"/>
                <a:gd name="T82" fmla="*/ 208 w 1019"/>
                <a:gd name="T83" fmla="*/ 120 h 694"/>
                <a:gd name="T84" fmla="*/ 210 w 1019"/>
                <a:gd name="T85" fmla="*/ 124 h 694"/>
                <a:gd name="T86" fmla="*/ 212 w 1019"/>
                <a:gd name="T87" fmla="*/ 130 h 694"/>
                <a:gd name="T88" fmla="*/ 214 w 1019"/>
                <a:gd name="T89" fmla="*/ 134 h 694"/>
                <a:gd name="T90" fmla="*/ 215 w 1019"/>
                <a:gd name="T91" fmla="*/ 139 h 694"/>
                <a:gd name="T92" fmla="*/ 217 w 1019"/>
                <a:gd name="T93" fmla="*/ 143 h 694"/>
                <a:gd name="T94" fmla="*/ 219 w 1019"/>
                <a:gd name="T95" fmla="*/ 151 h 694"/>
                <a:gd name="T96" fmla="*/ 221 w 1019"/>
                <a:gd name="T97" fmla="*/ 159 h 694"/>
                <a:gd name="T98" fmla="*/ 224 w 1019"/>
                <a:gd name="T99" fmla="*/ 173 h 694"/>
                <a:gd name="T100" fmla="*/ 255 w 1019"/>
                <a:gd name="T101" fmla="*/ 70 h 694"/>
                <a:gd name="T102" fmla="*/ 187 w 1019"/>
                <a:gd name="T103" fmla="*/ 8 h 694"/>
                <a:gd name="T104" fmla="*/ 96 w 1019"/>
                <a:gd name="T105" fmla="*/ 0 h 694"/>
                <a:gd name="T106" fmla="*/ 34 w 1019"/>
                <a:gd name="T107" fmla="*/ 15 h 694"/>
                <a:gd name="T108" fmla="*/ 0 w 1019"/>
                <a:gd name="T109" fmla="*/ 42 h 694"/>
                <a:gd name="T110" fmla="*/ 0 w 1019"/>
                <a:gd name="T111" fmla="*/ 42 h 6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9"/>
                <a:gd name="T169" fmla="*/ 0 h 694"/>
                <a:gd name="T170" fmla="*/ 1019 w 1019"/>
                <a:gd name="T171" fmla="*/ 694 h 6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9" h="694">
                  <a:moveTo>
                    <a:pt x="0" y="169"/>
                  </a:moveTo>
                  <a:lnTo>
                    <a:pt x="15" y="165"/>
                  </a:lnTo>
                  <a:lnTo>
                    <a:pt x="36" y="160"/>
                  </a:lnTo>
                  <a:lnTo>
                    <a:pt x="61" y="152"/>
                  </a:lnTo>
                  <a:lnTo>
                    <a:pt x="93" y="145"/>
                  </a:lnTo>
                  <a:lnTo>
                    <a:pt x="129" y="137"/>
                  </a:lnTo>
                  <a:lnTo>
                    <a:pt x="169" y="131"/>
                  </a:lnTo>
                  <a:lnTo>
                    <a:pt x="213" y="126"/>
                  </a:lnTo>
                  <a:lnTo>
                    <a:pt x="260" y="122"/>
                  </a:lnTo>
                  <a:lnTo>
                    <a:pt x="310" y="120"/>
                  </a:lnTo>
                  <a:lnTo>
                    <a:pt x="411" y="127"/>
                  </a:lnTo>
                  <a:lnTo>
                    <a:pt x="462" y="135"/>
                  </a:lnTo>
                  <a:lnTo>
                    <a:pt x="487" y="143"/>
                  </a:lnTo>
                  <a:lnTo>
                    <a:pt x="511" y="150"/>
                  </a:lnTo>
                  <a:lnTo>
                    <a:pt x="536" y="158"/>
                  </a:lnTo>
                  <a:lnTo>
                    <a:pt x="561" y="169"/>
                  </a:lnTo>
                  <a:lnTo>
                    <a:pt x="572" y="175"/>
                  </a:lnTo>
                  <a:lnTo>
                    <a:pt x="583" y="181"/>
                  </a:lnTo>
                  <a:lnTo>
                    <a:pt x="595" y="186"/>
                  </a:lnTo>
                  <a:lnTo>
                    <a:pt x="606" y="194"/>
                  </a:lnTo>
                  <a:lnTo>
                    <a:pt x="618" y="202"/>
                  </a:lnTo>
                  <a:lnTo>
                    <a:pt x="629" y="209"/>
                  </a:lnTo>
                  <a:lnTo>
                    <a:pt x="639" y="217"/>
                  </a:lnTo>
                  <a:lnTo>
                    <a:pt x="648" y="224"/>
                  </a:lnTo>
                  <a:lnTo>
                    <a:pt x="660" y="232"/>
                  </a:lnTo>
                  <a:lnTo>
                    <a:pt x="669" y="241"/>
                  </a:lnTo>
                  <a:lnTo>
                    <a:pt x="679" y="249"/>
                  </a:lnTo>
                  <a:lnTo>
                    <a:pt x="688" y="259"/>
                  </a:lnTo>
                  <a:lnTo>
                    <a:pt x="696" y="268"/>
                  </a:lnTo>
                  <a:lnTo>
                    <a:pt x="705" y="278"/>
                  </a:lnTo>
                  <a:lnTo>
                    <a:pt x="713" y="287"/>
                  </a:lnTo>
                  <a:lnTo>
                    <a:pt x="722" y="297"/>
                  </a:lnTo>
                  <a:lnTo>
                    <a:pt x="730" y="306"/>
                  </a:lnTo>
                  <a:lnTo>
                    <a:pt x="737" y="316"/>
                  </a:lnTo>
                  <a:lnTo>
                    <a:pt x="753" y="337"/>
                  </a:lnTo>
                  <a:lnTo>
                    <a:pt x="766" y="356"/>
                  </a:lnTo>
                  <a:lnTo>
                    <a:pt x="779" y="376"/>
                  </a:lnTo>
                  <a:lnTo>
                    <a:pt x="791" y="397"/>
                  </a:lnTo>
                  <a:lnTo>
                    <a:pt x="802" y="418"/>
                  </a:lnTo>
                  <a:lnTo>
                    <a:pt x="812" y="439"/>
                  </a:lnTo>
                  <a:lnTo>
                    <a:pt x="823" y="460"/>
                  </a:lnTo>
                  <a:lnTo>
                    <a:pt x="831" y="481"/>
                  </a:lnTo>
                  <a:lnTo>
                    <a:pt x="840" y="500"/>
                  </a:lnTo>
                  <a:lnTo>
                    <a:pt x="846" y="521"/>
                  </a:lnTo>
                  <a:lnTo>
                    <a:pt x="853" y="540"/>
                  </a:lnTo>
                  <a:lnTo>
                    <a:pt x="859" y="559"/>
                  </a:lnTo>
                  <a:lnTo>
                    <a:pt x="865" y="576"/>
                  </a:lnTo>
                  <a:lnTo>
                    <a:pt x="874" y="608"/>
                  </a:lnTo>
                  <a:lnTo>
                    <a:pt x="882" y="639"/>
                  </a:lnTo>
                  <a:lnTo>
                    <a:pt x="893" y="694"/>
                  </a:lnTo>
                  <a:lnTo>
                    <a:pt x="1019" y="281"/>
                  </a:lnTo>
                  <a:lnTo>
                    <a:pt x="747" y="34"/>
                  </a:lnTo>
                  <a:lnTo>
                    <a:pt x="384" y="0"/>
                  </a:lnTo>
                  <a:lnTo>
                    <a:pt x="135" y="63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945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34"/>
            <p:cNvSpPr>
              <a:spLocks/>
            </p:cNvSpPr>
            <p:nvPr/>
          </p:nvSpPr>
          <p:spPr bwMode="auto">
            <a:xfrm>
              <a:off x="3522" y="2672"/>
              <a:ext cx="246" cy="76"/>
            </a:xfrm>
            <a:custGeom>
              <a:avLst/>
              <a:gdLst>
                <a:gd name="T0" fmla="*/ 120 w 490"/>
                <a:gd name="T1" fmla="*/ 31 h 152"/>
                <a:gd name="T2" fmla="*/ 118 w 490"/>
                <a:gd name="T3" fmla="*/ 27 h 152"/>
                <a:gd name="T4" fmla="*/ 117 w 490"/>
                <a:gd name="T5" fmla="*/ 24 h 152"/>
                <a:gd name="T6" fmla="*/ 114 w 490"/>
                <a:gd name="T7" fmla="*/ 20 h 152"/>
                <a:gd name="T8" fmla="*/ 113 w 490"/>
                <a:gd name="T9" fmla="*/ 19 h 152"/>
                <a:gd name="T10" fmla="*/ 110 w 490"/>
                <a:gd name="T11" fmla="*/ 17 h 152"/>
                <a:gd name="T12" fmla="*/ 108 w 490"/>
                <a:gd name="T13" fmla="*/ 16 h 152"/>
                <a:gd name="T14" fmla="*/ 105 w 490"/>
                <a:gd name="T15" fmla="*/ 15 h 152"/>
                <a:gd name="T16" fmla="*/ 99 w 490"/>
                <a:gd name="T17" fmla="*/ 15 h 152"/>
                <a:gd name="T18" fmla="*/ 90 w 490"/>
                <a:gd name="T19" fmla="*/ 16 h 152"/>
                <a:gd name="T20" fmla="*/ 86 w 490"/>
                <a:gd name="T21" fmla="*/ 18 h 152"/>
                <a:gd name="T22" fmla="*/ 81 w 490"/>
                <a:gd name="T23" fmla="*/ 20 h 152"/>
                <a:gd name="T24" fmla="*/ 76 w 490"/>
                <a:gd name="T25" fmla="*/ 22 h 152"/>
                <a:gd name="T26" fmla="*/ 70 w 490"/>
                <a:gd name="T27" fmla="*/ 24 h 152"/>
                <a:gd name="T28" fmla="*/ 65 w 490"/>
                <a:gd name="T29" fmla="*/ 26 h 152"/>
                <a:gd name="T30" fmla="*/ 59 w 490"/>
                <a:gd name="T31" fmla="*/ 28 h 152"/>
                <a:gd name="T32" fmla="*/ 54 w 490"/>
                <a:gd name="T33" fmla="*/ 31 h 152"/>
                <a:gd name="T34" fmla="*/ 48 w 490"/>
                <a:gd name="T35" fmla="*/ 33 h 152"/>
                <a:gd name="T36" fmla="*/ 42 w 490"/>
                <a:gd name="T37" fmla="*/ 34 h 152"/>
                <a:gd name="T38" fmla="*/ 36 w 490"/>
                <a:gd name="T39" fmla="*/ 36 h 152"/>
                <a:gd name="T40" fmla="*/ 31 w 490"/>
                <a:gd name="T41" fmla="*/ 37 h 152"/>
                <a:gd name="T42" fmla="*/ 26 w 490"/>
                <a:gd name="T43" fmla="*/ 38 h 152"/>
                <a:gd name="T44" fmla="*/ 16 w 490"/>
                <a:gd name="T45" fmla="*/ 38 h 152"/>
                <a:gd name="T46" fmla="*/ 8 w 490"/>
                <a:gd name="T47" fmla="*/ 37 h 152"/>
                <a:gd name="T48" fmla="*/ 2 w 490"/>
                <a:gd name="T49" fmla="*/ 34 h 152"/>
                <a:gd name="T50" fmla="*/ 0 w 490"/>
                <a:gd name="T51" fmla="*/ 33 h 152"/>
                <a:gd name="T52" fmla="*/ 1 w 490"/>
                <a:gd name="T53" fmla="*/ 32 h 152"/>
                <a:gd name="T54" fmla="*/ 1 w 490"/>
                <a:gd name="T55" fmla="*/ 32 h 152"/>
                <a:gd name="T56" fmla="*/ 4 w 490"/>
                <a:gd name="T57" fmla="*/ 31 h 152"/>
                <a:gd name="T58" fmla="*/ 16 w 490"/>
                <a:gd name="T59" fmla="*/ 30 h 152"/>
                <a:gd name="T60" fmla="*/ 46 w 490"/>
                <a:gd name="T61" fmla="*/ 25 h 152"/>
                <a:gd name="T62" fmla="*/ 71 w 490"/>
                <a:gd name="T63" fmla="*/ 13 h 152"/>
                <a:gd name="T64" fmla="*/ 94 w 490"/>
                <a:gd name="T65" fmla="*/ 0 h 152"/>
                <a:gd name="T66" fmla="*/ 115 w 490"/>
                <a:gd name="T67" fmla="*/ 4 h 152"/>
                <a:gd name="T68" fmla="*/ 124 w 490"/>
                <a:gd name="T69" fmla="*/ 21 h 152"/>
                <a:gd name="T70" fmla="*/ 120 w 490"/>
                <a:gd name="T71" fmla="*/ 31 h 152"/>
                <a:gd name="T72" fmla="*/ 120 w 490"/>
                <a:gd name="T73" fmla="*/ 31 h 1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0"/>
                <a:gd name="T112" fmla="*/ 0 h 152"/>
                <a:gd name="T113" fmla="*/ 490 w 490"/>
                <a:gd name="T114" fmla="*/ 152 h 1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0" h="152">
                  <a:moveTo>
                    <a:pt x="477" y="121"/>
                  </a:moveTo>
                  <a:lnTo>
                    <a:pt x="471" y="108"/>
                  </a:lnTo>
                  <a:lnTo>
                    <a:pt x="466" y="95"/>
                  </a:lnTo>
                  <a:lnTo>
                    <a:pt x="454" y="79"/>
                  </a:lnTo>
                  <a:lnTo>
                    <a:pt x="449" y="74"/>
                  </a:lnTo>
                  <a:lnTo>
                    <a:pt x="439" y="68"/>
                  </a:lnTo>
                  <a:lnTo>
                    <a:pt x="430" y="62"/>
                  </a:lnTo>
                  <a:lnTo>
                    <a:pt x="418" y="58"/>
                  </a:lnTo>
                  <a:lnTo>
                    <a:pt x="393" y="57"/>
                  </a:lnTo>
                  <a:lnTo>
                    <a:pt x="359" y="64"/>
                  </a:lnTo>
                  <a:lnTo>
                    <a:pt x="340" y="70"/>
                  </a:lnTo>
                  <a:lnTo>
                    <a:pt x="321" y="77"/>
                  </a:lnTo>
                  <a:lnTo>
                    <a:pt x="300" y="87"/>
                  </a:lnTo>
                  <a:lnTo>
                    <a:pt x="279" y="95"/>
                  </a:lnTo>
                  <a:lnTo>
                    <a:pt x="257" y="104"/>
                  </a:lnTo>
                  <a:lnTo>
                    <a:pt x="234" y="112"/>
                  </a:lnTo>
                  <a:lnTo>
                    <a:pt x="213" y="121"/>
                  </a:lnTo>
                  <a:lnTo>
                    <a:pt x="190" y="129"/>
                  </a:lnTo>
                  <a:lnTo>
                    <a:pt x="167" y="136"/>
                  </a:lnTo>
                  <a:lnTo>
                    <a:pt x="144" y="142"/>
                  </a:lnTo>
                  <a:lnTo>
                    <a:pt x="124" y="148"/>
                  </a:lnTo>
                  <a:lnTo>
                    <a:pt x="103" y="150"/>
                  </a:lnTo>
                  <a:lnTo>
                    <a:pt x="63" y="152"/>
                  </a:lnTo>
                  <a:lnTo>
                    <a:pt x="30" y="146"/>
                  </a:lnTo>
                  <a:lnTo>
                    <a:pt x="8" y="136"/>
                  </a:lnTo>
                  <a:lnTo>
                    <a:pt x="0" y="129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15" y="121"/>
                  </a:lnTo>
                  <a:lnTo>
                    <a:pt x="63" y="117"/>
                  </a:lnTo>
                  <a:lnTo>
                    <a:pt x="181" y="98"/>
                  </a:lnTo>
                  <a:lnTo>
                    <a:pt x="283" y="49"/>
                  </a:lnTo>
                  <a:lnTo>
                    <a:pt x="374" y="0"/>
                  </a:lnTo>
                  <a:lnTo>
                    <a:pt x="456" y="15"/>
                  </a:lnTo>
                  <a:lnTo>
                    <a:pt x="490" y="83"/>
                  </a:lnTo>
                  <a:lnTo>
                    <a:pt x="477" y="121"/>
                  </a:lnTo>
                  <a:close/>
                </a:path>
              </a:pathLst>
            </a:custGeom>
            <a:solidFill>
              <a:srgbClr val="BA8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35"/>
            <p:cNvSpPr>
              <a:spLocks/>
            </p:cNvSpPr>
            <p:nvPr/>
          </p:nvSpPr>
          <p:spPr bwMode="auto">
            <a:xfrm>
              <a:off x="3100" y="2726"/>
              <a:ext cx="379" cy="419"/>
            </a:xfrm>
            <a:custGeom>
              <a:avLst/>
              <a:gdLst>
                <a:gd name="T0" fmla="*/ 158 w 757"/>
                <a:gd name="T1" fmla="*/ 0 h 836"/>
                <a:gd name="T2" fmla="*/ 190 w 757"/>
                <a:gd name="T3" fmla="*/ 47 h 836"/>
                <a:gd name="T4" fmla="*/ 143 w 757"/>
                <a:gd name="T5" fmla="*/ 166 h 836"/>
                <a:gd name="T6" fmla="*/ 56 w 757"/>
                <a:gd name="T7" fmla="*/ 210 h 836"/>
                <a:gd name="T8" fmla="*/ 0 w 757"/>
                <a:gd name="T9" fmla="*/ 160 h 836"/>
                <a:gd name="T10" fmla="*/ 86 w 757"/>
                <a:gd name="T11" fmla="*/ 57 h 836"/>
                <a:gd name="T12" fmla="*/ 158 w 757"/>
                <a:gd name="T13" fmla="*/ 0 h 836"/>
                <a:gd name="T14" fmla="*/ 158 w 757"/>
                <a:gd name="T15" fmla="*/ 0 h 8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7"/>
                <a:gd name="T25" fmla="*/ 0 h 836"/>
                <a:gd name="T26" fmla="*/ 757 w 757"/>
                <a:gd name="T27" fmla="*/ 836 h 8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7" h="836">
                  <a:moveTo>
                    <a:pt x="631" y="0"/>
                  </a:moveTo>
                  <a:lnTo>
                    <a:pt x="757" y="188"/>
                  </a:lnTo>
                  <a:lnTo>
                    <a:pt x="572" y="661"/>
                  </a:lnTo>
                  <a:lnTo>
                    <a:pt x="222" y="836"/>
                  </a:lnTo>
                  <a:lnTo>
                    <a:pt x="0" y="637"/>
                  </a:lnTo>
                  <a:lnTo>
                    <a:pt x="344" y="228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36"/>
            <p:cNvSpPr>
              <a:spLocks/>
            </p:cNvSpPr>
            <p:nvPr/>
          </p:nvSpPr>
          <p:spPr bwMode="auto">
            <a:xfrm>
              <a:off x="3382" y="2736"/>
              <a:ext cx="128" cy="126"/>
            </a:xfrm>
            <a:custGeom>
              <a:avLst/>
              <a:gdLst>
                <a:gd name="T0" fmla="*/ 0 w 256"/>
                <a:gd name="T1" fmla="*/ 14 h 253"/>
                <a:gd name="T2" fmla="*/ 16 w 256"/>
                <a:gd name="T3" fmla="*/ 21 h 253"/>
                <a:gd name="T4" fmla="*/ 19 w 256"/>
                <a:gd name="T5" fmla="*/ 23 h 253"/>
                <a:gd name="T6" fmla="*/ 21 w 256"/>
                <a:gd name="T7" fmla="*/ 25 h 253"/>
                <a:gd name="T8" fmla="*/ 22 w 256"/>
                <a:gd name="T9" fmla="*/ 27 h 253"/>
                <a:gd name="T10" fmla="*/ 28 w 256"/>
                <a:gd name="T11" fmla="*/ 35 h 253"/>
                <a:gd name="T12" fmla="*/ 31 w 256"/>
                <a:gd name="T13" fmla="*/ 41 h 253"/>
                <a:gd name="T14" fmla="*/ 34 w 256"/>
                <a:gd name="T15" fmla="*/ 47 h 253"/>
                <a:gd name="T16" fmla="*/ 38 w 256"/>
                <a:gd name="T17" fmla="*/ 63 h 253"/>
                <a:gd name="T18" fmla="*/ 64 w 256"/>
                <a:gd name="T19" fmla="*/ 54 h 253"/>
                <a:gd name="T20" fmla="*/ 16 w 256"/>
                <a:gd name="T21" fmla="*/ 0 h 253"/>
                <a:gd name="T22" fmla="*/ 0 w 256"/>
                <a:gd name="T23" fmla="*/ 14 h 253"/>
                <a:gd name="T24" fmla="*/ 0 w 256"/>
                <a:gd name="T25" fmla="*/ 14 h 2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6"/>
                <a:gd name="T40" fmla="*/ 0 h 253"/>
                <a:gd name="T41" fmla="*/ 256 w 256"/>
                <a:gd name="T42" fmla="*/ 253 h 2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6" h="253">
                  <a:moveTo>
                    <a:pt x="0" y="59"/>
                  </a:moveTo>
                  <a:lnTo>
                    <a:pt x="62" y="84"/>
                  </a:lnTo>
                  <a:lnTo>
                    <a:pt x="76" y="95"/>
                  </a:lnTo>
                  <a:lnTo>
                    <a:pt x="81" y="101"/>
                  </a:lnTo>
                  <a:lnTo>
                    <a:pt x="87" y="108"/>
                  </a:lnTo>
                  <a:lnTo>
                    <a:pt x="112" y="142"/>
                  </a:lnTo>
                  <a:lnTo>
                    <a:pt x="123" y="165"/>
                  </a:lnTo>
                  <a:lnTo>
                    <a:pt x="135" y="190"/>
                  </a:lnTo>
                  <a:lnTo>
                    <a:pt x="150" y="253"/>
                  </a:lnTo>
                  <a:lnTo>
                    <a:pt x="256" y="219"/>
                  </a:lnTo>
                  <a:lnTo>
                    <a:pt x="64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64B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37"/>
            <p:cNvSpPr>
              <a:spLocks/>
            </p:cNvSpPr>
            <p:nvPr/>
          </p:nvSpPr>
          <p:spPr bwMode="auto">
            <a:xfrm>
              <a:off x="3316" y="2784"/>
              <a:ext cx="110" cy="93"/>
            </a:xfrm>
            <a:custGeom>
              <a:avLst/>
              <a:gdLst>
                <a:gd name="T0" fmla="*/ 42 w 219"/>
                <a:gd name="T1" fmla="*/ 47 h 184"/>
                <a:gd name="T2" fmla="*/ 41 w 219"/>
                <a:gd name="T3" fmla="*/ 45 h 184"/>
                <a:gd name="T4" fmla="*/ 40 w 219"/>
                <a:gd name="T5" fmla="*/ 41 h 184"/>
                <a:gd name="T6" fmla="*/ 37 w 219"/>
                <a:gd name="T7" fmla="*/ 35 h 184"/>
                <a:gd name="T8" fmla="*/ 35 w 219"/>
                <a:gd name="T9" fmla="*/ 31 h 184"/>
                <a:gd name="T10" fmla="*/ 33 w 219"/>
                <a:gd name="T11" fmla="*/ 28 h 184"/>
                <a:gd name="T12" fmla="*/ 32 w 219"/>
                <a:gd name="T13" fmla="*/ 27 h 184"/>
                <a:gd name="T14" fmla="*/ 30 w 219"/>
                <a:gd name="T15" fmla="*/ 25 h 184"/>
                <a:gd name="T16" fmla="*/ 29 w 219"/>
                <a:gd name="T17" fmla="*/ 23 h 184"/>
                <a:gd name="T18" fmla="*/ 28 w 219"/>
                <a:gd name="T19" fmla="*/ 22 h 184"/>
                <a:gd name="T20" fmla="*/ 26 w 219"/>
                <a:gd name="T21" fmla="*/ 20 h 184"/>
                <a:gd name="T22" fmla="*/ 24 w 219"/>
                <a:gd name="T23" fmla="*/ 19 h 184"/>
                <a:gd name="T24" fmla="*/ 22 w 219"/>
                <a:gd name="T25" fmla="*/ 17 h 184"/>
                <a:gd name="T26" fmla="*/ 20 w 219"/>
                <a:gd name="T27" fmla="*/ 16 h 184"/>
                <a:gd name="T28" fmla="*/ 16 w 219"/>
                <a:gd name="T29" fmla="*/ 15 h 184"/>
                <a:gd name="T30" fmla="*/ 11 w 219"/>
                <a:gd name="T31" fmla="*/ 14 h 184"/>
                <a:gd name="T32" fmla="*/ 0 w 219"/>
                <a:gd name="T33" fmla="*/ 14 h 184"/>
                <a:gd name="T34" fmla="*/ 20 w 219"/>
                <a:gd name="T35" fmla="*/ 0 h 184"/>
                <a:gd name="T36" fmla="*/ 26 w 219"/>
                <a:gd name="T37" fmla="*/ 2 h 184"/>
                <a:gd name="T38" fmla="*/ 31 w 219"/>
                <a:gd name="T39" fmla="*/ 5 h 184"/>
                <a:gd name="T40" fmla="*/ 34 w 219"/>
                <a:gd name="T41" fmla="*/ 7 h 184"/>
                <a:gd name="T42" fmla="*/ 38 w 219"/>
                <a:gd name="T43" fmla="*/ 8 h 184"/>
                <a:gd name="T44" fmla="*/ 41 w 219"/>
                <a:gd name="T45" fmla="*/ 11 h 184"/>
                <a:gd name="T46" fmla="*/ 42 w 219"/>
                <a:gd name="T47" fmla="*/ 13 h 184"/>
                <a:gd name="T48" fmla="*/ 44 w 219"/>
                <a:gd name="T49" fmla="*/ 14 h 184"/>
                <a:gd name="T50" fmla="*/ 50 w 219"/>
                <a:gd name="T51" fmla="*/ 22 h 184"/>
                <a:gd name="T52" fmla="*/ 54 w 219"/>
                <a:gd name="T53" fmla="*/ 32 h 184"/>
                <a:gd name="T54" fmla="*/ 55 w 219"/>
                <a:gd name="T55" fmla="*/ 44 h 184"/>
                <a:gd name="T56" fmla="*/ 42 w 219"/>
                <a:gd name="T57" fmla="*/ 47 h 184"/>
                <a:gd name="T58" fmla="*/ 42 w 219"/>
                <a:gd name="T59" fmla="*/ 47 h 1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9"/>
                <a:gd name="T91" fmla="*/ 0 h 184"/>
                <a:gd name="T92" fmla="*/ 219 w 219"/>
                <a:gd name="T93" fmla="*/ 184 h 1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9" h="184">
                  <a:moveTo>
                    <a:pt x="166" y="184"/>
                  </a:moveTo>
                  <a:lnTo>
                    <a:pt x="164" y="179"/>
                  </a:lnTo>
                  <a:lnTo>
                    <a:pt x="158" y="161"/>
                  </a:lnTo>
                  <a:lnTo>
                    <a:pt x="147" y="137"/>
                  </a:lnTo>
                  <a:lnTo>
                    <a:pt x="139" y="123"/>
                  </a:lnTo>
                  <a:lnTo>
                    <a:pt x="130" y="110"/>
                  </a:lnTo>
                  <a:lnTo>
                    <a:pt x="126" y="104"/>
                  </a:lnTo>
                  <a:lnTo>
                    <a:pt x="120" y="97"/>
                  </a:lnTo>
                  <a:lnTo>
                    <a:pt x="115" y="91"/>
                  </a:lnTo>
                  <a:lnTo>
                    <a:pt x="109" y="85"/>
                  </a:lnTo>
                  <a:lnTo>
                    <a:pt x="101" y="80"/>
                  </a:lnTo>
                  <a:lnTo>
                    <a:pt x="96" y="74"/>
                  </a:lnTo>
                  <a:lnTo>
                    <a:pt x="88" y="68"/>
                  </a:lnTo>
                  <a:lnTo>
                    <a:pt x="80" y="64"/>
                  </a:lnTo>
                  <a:lnTo>
                    <a:pt x="63" y="57"/>
                  </a:lnTo>
                  <a:lnTo>
                    <a:pt x="44" y="53"/>
                  </a:lnTo>
                  <a:lnTo>
                    <a:pt x="0" y="53"/>
                  </a:lnTo>
                  <a:lnTo>
                    <a:pt x="78" y="0"/>
                  </a:lnTo>
                  <a:lnTo>
                    <a:pt x="101" y="7"/>
                  </a:lnTo>
                  <a:lnTo>
                    <a:pt x="122" y="17"/>
                  </a:lnTo>
                  <a:lnTo>
                    <a:pt x="135" y="25"/>
                  </a:lnTo>
                  <a:lnTo>
                    <a:pt x="149" y="32"/>
                  </a:lnTo>
                  <a:lnTo>
                    <a:pt x="162" y="44"/>
                  </a:lnTo>
                  <a:lnTo>
                    <a:pt x="168" y="49"/>
                  </a:lnTo>
                  <a:lnTo>
                    <a:pt x="175" y="55"/>
                  </a:lnTo>
                  <a:lnTo>
                    <a:pt x="198" y="87"/>
                  </a:lnTo>
                  <a:lnTo>
                    <a:pt x="213" y="125"/>
                  </a:lnTo>
                  <a:lnTo>
                    <a:pt x="219" y="175"/>
                  </a:lnTo>
                  <a:lnTo>
                    <a:pt x="166" y="184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38"/>
            <p:cNvSpPr>
              <a:spLocks/>
            </p:cNvSpPr>
            <p:nvPr/>
          </p:nvSpPr>
          <p:spPr bwMode="auto">
            <a:xfrm>
              <a:off x="3260" y="2836"/>
              <a:ext cx="117" cy="56"/>
            </a:xfrm>
            <a:custGeom>
              <a:avLst/>
              <a:gdLst>
                <a:gd name="T0" fmla="*/ 0 w 234"/>
                <a:gd name="T1" fmla="*/ 11 h 112"/>
                <a:gd name="T2" fmla="*/ 41 w 234"/>
                <a:gd name="T3" fmla="*/ 28 h 112"/>
                <a:gd name="T4" fmla="*/ 59 w 234"/>
                <a:gd name="T5" fmla="*/ 24 h 112"/>
                <a:gd name="T6" fmla="*/ 56 w 234"/>
                <a:gd name="T7" fmla="*/ 21 h 112"/>
                <a:gd name="T8" fmla="*/ 54 w 234"/>
                <a:gd name="T9" fmla="*/ 19 h 112"/>
                <a:gd name="T10" fmla="*/ 52 w 234"/>
                <a:gd name="T11" fmla="*/ 16 h 112"/>
                <a:gd name="T12" fmla="*/ 50 w 234"/>
                <a:gd name="T13" fmla="*/ 14 h 112"/>
                <a:gd name="T14" fmla="*/ 48 w 234"/>
                <a:gd name="T15" fmla="*/ 13 h 112"/>
                <a:gd name="T16" fmla="*/ 48 w 234"/>
                <a:gd name="T17" fmla="*/ 12 h 112"/>
                <a:gd name="T18" fmla="*/ 46 w 234"/>
                <a:gd name="T19" fmla="*/ 11 h 112"/>
                <a:gd name="T20" fmla="*/ 44 w 234"/>
                <a:gd name="T21" fmla="*/ 10 h 112"/>
                <a:gd name="T22" fmla="*/ 41 w 234"/>
                <a:gd name="T23" fmla="*/ 7 h 112"/>
                <a:gd name="T24" fmla="*/ 37 w 234"/>
                <a:gd name="T25" fmla="*/ 5 h 112"/>
                <a:gd name="T26" fmla="*/ 33 w 234"/>
                <a:gd name="T27" fmla="*/ 4 h 112"/>
                <a:gd name="T28" fmla="*/ 28 w 234"/>
                <a:gd name="T29" fmla="*/ 2 h 112"/>
                <a:gd name="T30" fmla="*/ 23 w 234"/>
                <a:gd name="T31" fmla="*/ 1 h 112"/>
                <a:gd name="T32" fmla="*/ 13 w 234"/>
                <a:gd name="T33" fmla="*/ 0 h 112"/>
                <a:gd name="T34" fmla="*/ 0 w 234"/>
                <a:gd name="T35" fmla="*/ 11 h 112"/>
                <a:gd name="T36" fmla="*/ 0 w 234"/>
                <a:gd name="T37" fmla="*/ 11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4"/>
                <a:gd name="T58" fmla="*/ 0 h 112"/>
                <a:gd name="T59" fmla="*/ 234 w 234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4" h="112">
                  <a:moveTo>
                    <a:pt x="0" y="43"/>
                  </a:moveTo>
                  <a:lnTo>
                    <a:pt x="162" y="112"/>
                  </a:lnTo>
                  <a:lnTo>
                    <a:pt x="234" y="96"/>
                  </a:lnTo>
                  <a:lnTo>
                    <a:pt x="223" y="81"/>
                  </a:lnTo>
                  <a:lnTo>
                    <a:pt x="215" y="74"/>
                  </a:lnTo>
                  <a:lnTo>
                    <a:pt x="208" y="64"/>
                  </a:lnTo>
                  <a:lnTo>
                    <a:pt x="198" y="55"/>
                  </a:lnTo>
                  <a:lnTo>
                    <a:pt x="192" y="51"/>
                  </a:lnTo>
                  <a:lnTo>
                    <a:pt x="189" y="47"/>
                  </a:lnTo>
                  <a:lnTo>
                    <a:pt x="181" y="41"/>
                  </a:lnTo>
                  <a:lnTo>
                    <a:pt x="175" y="38"/>
                  </a:lnTo>
                  <a:lnTo>
                    <a:pt x="162" y="28"/>
                  </a:lnTo>
                  <a:lnTo>
                    <a:pt x="147" y="20"/>
                  </a:lnTo>
                  <a:lnTo>
                    <a:pt x="130" y="13"/>
                  </a:lnTo>
                  <a:lnTo>
                    <a:pt x="112" y="7"/>
                  </a:lnTo>
                  <a:lnTo>
                    <a:pt x="92" y="1"/>
                  </a:lnTo>
                  <a:lnTo>
                    <a:pt x="5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39"/>
            <p:cNvSpPr>
              <a:spLocks/>
            </p:cNvSpPr>
            <p:nvPr/>
          </p:nvSpPr>
          <p:spPr bwMode="auto">
            <a:xfrm>
              <a:off x="3216" y="2879"/>
              <a:ext cx="91" cy="32"/>
            </a:xfrm>
            <a:custGeom>
              <a:avLst/>
              <a:gdLst>
                <a:gd name="T0" fmla="*/ 0 w 180"/>
                <a:gd name="T1" fmla="*/ 10 h 63"/>
                <a:gd name="T2" fmla="*/ 12 w 180"/>
                <a:gd name="T3" fmla="*/ 11 h 63"/>
                <a:gd name="T4" fmla="*/ 22 w 180"/>
                <a:gd name="T5" fmla="*/ 13 h 63"/>
                <a:gd name="T6" fmla="*/ 31 w 180"/>
                <a:gd name="T7" fmla="*/ 16 h 63"/>
                <a:gd name="T8" fmla="*/ 46 w 180"/>
                <a:gd name="T9" fmla="*/ 11 h 63"/>
                <a:gd name="T10" fmla="*/ 42 w 180"/>
                <a:gd name="T11" fmla="*/ 9 h 63"/>
                <a:gd name="T12" fmla="*/ 39 w 180"/>
                <a:gd name="T13" fmla="*/ 8 h 63"/>
                <a:gd name="T14" fmla="*/ 33 w 180"/>
                <a:gd name="T15" fmla="*/ 6 h 63"/>
                <a:gd name="T16" fmla="*/ 28 w 180"/>
                <a:gd name="T17" fmla="*/ 4 h 63"/>
                <a:gd name="T18" fmla="*/ 22 w 180"/>
                <a:gd name="T19" fmla="*/ 2 h 63"/>
                <a:gd name="T20" fmla="*/ 16 w 180"/>
                <a:gd name="T21" fmla="*/ 1 h 63"/>
                <a:gd name="T22" fmla="*/ 10 w 180"/>
                <a:gd name="T23" fmla="*/ 0 h 63"/>
                <a:gd name="T24" fmla="*/ 0 w 180"/>
                <a:gd name="T25" fmla="*/ 10 h 63"/>
                <a:gd name="T26" fmla="*/ 0 w 180"/>
                <a:gd name="T27" fmla="*/ 1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63"/>
                <a:gd name="T44" fmla="*/ 180 w 180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63">
                  <a:moveTo>
                    <a:pt x="0" y="38"/>
                  </a:moveTo>
                  <a:lnTo>
                    <a:pt x="45" y="44"/>
                  </a:lnTo>
                  <a:lnTo>
                    <a:pt x="85" y="51"/>
                  </a:lnTo>
                  <a:lnTo>
                    <a:pt x="122" y="63"/>
                  </a:lnTo>
                  <a:lnTo>
                    <a:pt x="180" y="44"/>
                  </a:lnTo>
                  <a:lnTo>
                    <a:pt x="167" y="36"/>
                  </a:lnTo>
                  <a:lnTo>
                    <a:pt x="152" y="30"/>
                  </a:lnTo>
                  <a:lnTo>
                    <a:pt x="131" y="21"/>
                  </a:lnTo>
                  <a:lnTo>
                    <a:pt x="110" y="13"/>
                  </a:lnTo>
                  <a:lnTo>
                    <a:pt x="85" y="6"/>
                  </a:lnTo>
                  <a:lnTo>
                    <a:pt x="63" y="2"/>
                  </a:lnTo>
                  <a:lnTo>
                    <a:pt x="4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40"/>
            <p:cNvSpPr>
              <a:spLocks/>
            </p:cNvSpPr>
            <p:nvPr/>
          </p:nvSpPr>
          <p:spPr bwMode="auto">
            <a:xfrm>
              <a:off x="3158" y="2939"/>
              <a:ext cx="185" cy="150"/>
            </a:xfrm>
            <a:custGeom>
              <a:avLst/>
              <a:gdLst>
                <a:gd name="T0" fmla="*/ 0 w 369"/>
                <a:gd name="T1" fmla="*/ 23 h 298"/>
                <a:gd name="T2" fmla="*/ 13 w 369"/>
                <a:gd name="T3" fmla="*/ 23 h 298"/>
                <a:gd name="T4" fmla="*/ 26 w 369"/>
                <a:gd name="T5" fmla="*/ 25 h 298"/>
                <a:gd name="T6" fmla="*/ 40 w 369"/>
                <a:gd name="T7" fmla="*/ 28 h 298"/>
                <a:gd name="T8" fmla="*/ 47 w 369"/>
                <a:gd name="T9" fmla="*/ 30 h 298"/>
                <a:gd name="T10" fmla="*/ 51 w 369"/>
                <a:gd name="T11" fmla="*/ 32 h 298"/>
                <a:gd name="T12" fmla="*/ 54 w 369"/>
                <a:gd name="T13" fmla="*/ 34 h 298"/>
                <a:gd name="T14" fmla="*/ 57 w 369"/>
                <a:gd name="T15" fmla="*/ 36 h 298"/>
                <a:gd name="T16" fmla="*/ 60 w 369"/>
                <a:gd name="T17" fmla="*/ 38 h 298"/>
                <a:gd name="T18" fmla="*/ 63 w 369"/>
                <a:gd name="T19" fmla="*/ 40 h 298"/>
                <a:gd name="T20" fmla="*/ 64 w 369"/>
                <a:gd name="T21" fmla="*/ 42 h 298"/>
                <a:gd name="T22" fmla="*/ 65 w 369"/>
                <a:gd name="T23" fmla="*/ 43 h 298"/>
                <a:gd name="T24" fmla="*/ 73 w 369"/>
                <a:gd name="T25" fmla="*/ 57 h 298"/>
                <a:gd name="T26" fmla="*/ 74 w 369"/>
                <a:gd name="T27" fmla="*/ 65 h 298"/>
                <a:gd name="T28" fmla="*/ 73 w 369"/>
                <a:gd name="T29" fmla="*/ 76 h 298"/>
                <a:gd name="T30" fmla="*/ 93 w 369"/>
                <a:gd name="T31" fmla="*/ 63 h 298"/>
                <a:gd name="T32" fmla="*/ 90 w 369"/>
                <a:gd name="T33" fmla="*/ 51 h 298"/>
                <a:gd name="T34" fmla="*/ 89 w 369"/>
                <a:gd name="T35" fmla="*/ 46 h 298"/>
                <a:gd name="T36" fmla="*/ 87 w 369"/>
                <a:gd name="T37" fmla="*/ 40 h 298"/>
                <a:gd name="T38" fmla="*/ 84 w 369"/>
                <a:gd name="T39" fmla="*/ 33 h 298"/>
                <a:gd name="T40" fmla="*/ 82 w 369"/>
                <a:gd name="T41" fmla="*/ 29 h 298"/>
                <a:gd name="T42" fmla="*/ 80 w 369"/>
                <a:gd name="T43" fmla="*/ 26 h 298"/>
                <a:gd name="T44" fmla="*/ 75 w 369"/>
                <a:gd name="T45" fmla="*/ 20 h 298"/>
                <a:gd name="T46" fmla="*/ 74 w 369"/>
                <a:gd name="T47" fmla="*/ 18 h 298"/>
                <a:gd name="T48" fmla="*/ 73 w 369"/>
                <a:gd name="T49" fmla="*/ 17 h 298"/>
                <a:gd name="T50" fmla="*/ 72 w 369"/>
                <a:gd name="T51" fmla="*/ 16 h 298"/>
                <a:gd name="T52" fmla="*/ 70 w 369"/>
                <a:gd name="T53" fmla="*/ 14 h 298"/>
                <a:gd name="T54" fmla="*/ 69 w 369"/>
                <a:gd name="T55" fmla="*/ 13 h 298"/>
                <a:gd name="T56" fmla="*/ 67 w 369"/>
                <a:gd name="T57" fmla="*/ 11 h 298"/>
                <a:gd name="T58" fmla="*/ 65 w 369"/>
                <a:gd name="T59" fmla="*/ 10 h 298"/>
                <a:gd name="T60" fmla="*/ 64 w 369"/>
                <a:gd name="T61" fmla="*/ 9 h 298"/>
                <a:gd name="T62" fmla="*/ 60 w 369"/>
                <a:gd name="T63" fmla="*/ 6 h 298"/>
                <a:gd name="T64" fmla="*/ 56 w 369"/>
                <a:gd name="T65" fmla="*/ 5 h 298"/>
                <a:gd name="T66" fmla="*/ 52 w 369"/>
                <a:gd name="T67" fmla="*/ 3 h 298"/>
                <a:gd name="T68" fmla="*/ 47 w 369"/>
                <a:gd name="T69" fmla="*/ 2 h 298"/>
                <a:gd name="T70" fmla="*/ 38 w 369"/>
                <a:gd name="T71" fmla="*/ 0 h 298"/>
                <a:gd name="T72" fmla="*/ 26 w 369"/>
                <a:gd name="T73" fmla="*/ 1 h 298"/>
                <a:gd name="T74" fmla="*/ 14 w 369"/>
                <a:gd name="T75" fmla="*/ 3 h 298"/>
                <a:gd name="T76" fmla="*/ 0 w 369"/>
                <a:gd name="T77" fmla="*/ 23 h 298"/>
                <a:gd name="T78" fmla="*/ 0 w 369"/>
                <a:gd name="T79" fmla="*/ 23 h 2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69"/>
                <a:gd name="T121" fmla="*/ 0 h 298"/>
                <a:gd name="T122" fmla="*/ 369 w 369"/>
                <a:gd name="T123" fmla="*/ 298 h 2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69" h="298">
                  <a:moveTo>
                    <a:pt x="0" y="89"/>
                  </a:moveTo>
                  <a:lnTo>
                    <a:pt x="51" y="91"/>
                  </a:lnTo>
                  <a:lnTo>
                    <a:pt x="101" y="97"/>
                  </a:lnTo>
                  <a:lnTo>
                    <a:pt x="160" y="110"/>
                  </a:lnTo>
                  <a:lnTo>
                    <a:pt x="186" y="119"/>
                  </a:lnTo>
                  <a:lnTo>
                    <a:pt x="201" y="127"/>
                  </a:lnTo>
                  <a:lnTo>
                    <a:pt x="215" y="133"/>
                  </a:lnTo>
                  <a:lnTo>
                    <a:pt x="226" y="142"/>
                  </a:lnTo>
                  <a:lnTo>
                    <a:pt x="239" y="150"/>
                  </a:lnTo>
                  <a:lnTo>
                    <a:pt x="251" y="159"/>
                  </a:lnTo>
                  <a:lnTo>
                    <a:pt x="255" y="165"/>
                  </a:lnTo>
                  <a:lnTo>
                    <a:pt x="260" y="171"/>
                  </a:lnTo>
                  <a:lnTo>
                    <a:pt x="289" y="224"/>
                  </a:lnTo>
                  <a:lnTo>
                    <a:pt x="295" y="258"/>
                  </a:lnTo>
                  <a:lnTo>
                    <a:pt x="291" y="298"/>
                  </a:lnTo>
                  <a:lnTo>
                    <a:pt x="369" y="249"/>
                  </a:lnTo>
                  <a:lnTo>
                    <a:pt x="359" y="201"/>
                  </a:lnTo>
                  <a:lnTo>
                    <a:pt x="353" y="180"/>
                  </a:lnTo>
                  <a:lnTo>
                    <a:pt x="346" y="156"/>
                  </a:lnTo>
                  <a:lnTo>
                    <a:pt x="333" y="129"/>
                  </a:lnTo>
                  <a:lnTo>
                    <a:pt x="327" y="116"/>
                  </a:lnTo>
                  <a:lnTo>
                    <a:pt x="319" y="102"/>
                  </a:lnTo>
                  <a:lnTo>
                    <a:pt x="300" y="78"/>
                  </a:lnTo>
                  <a:lnTo>
                    <a:pt x="296" y="72"/>
                  </a:lnTo>
                  <a:lnTo>
                    <a:pt x="291" y="66"/>
                  </a:lnTo>
                  <a:lnTo>
                    <a:pt x="285" y="61"/>
                  </a:lnTo>
                  <a:lnTo>
                    <a:pt x="279" y="55"/>
                  </a:lnTo>
                  <a:lnTo>
                    <a:pt x="274" y="49"/>
                  </a:lnTo>
                  <a:lnTo>
                    <a:pt x="268" y="43"/>
                  </a:lnTo>
                  <a:lnTo>
                    <a:pt x="260" y="40"/>
                  </a:lnTo>
                  <a:lnTo>
                    <a:pt x="255" y="34"/>
                  </a:lnTo>
                  <a:lnTo>
                    <a:pt x="239" y="24"/>
                  </a:lnTo>
                  <a:lnTo>
                    <a:pt x="224" y="17"/>
                  </a:lnTo>
                  <a:lnTo>
                    <a:pt x="207" y="11"/>
                  </a:lnTo>
                  <a:lnTo>
                    <a:pt x="188" y="5"/>
                  </a:lnTo>
                  <a:lnTo>
                    <a:pt x="150" y="0"/>
                  </a:lnTo>
                  <a:lnTo>
                    <a:pt x="104" y="2"/>
                  </a:lnTo>
                  <a:lnTo>
                    <a:pt x="53" y="1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41"/>
            <p:cNvSpPr>
              <a:spLocks/>
            </p:cNvSpPr>
            <p:nvPr/>
          </p:nvSpPr>
          <p:spPr bwMode="auto">
            <a:xfrm>
              <a:off x="3124" y="3000"/>
              <a:ext cx="153" cy="112"/>
            </a:xfrm>
            <a:custGeom>
              <a:avLst/>
              <a:gdLst>
                <a:gd name="T0" fmla="*/ 67 w 307"/>
                <a:gd name="T1" fmla="*/ 56 h 225"/>
                <a:gd name="T2" fmla="*/ 66 w 307"/>
                <a:gd name="T3" fmla="*/ 50 h 225"/>
                <a:gd name="T4" fmla="*/ 65 w 307"/>
                <a:gd name="T5" fmla="*/ 47 h 225"/>
                <a:gd name="T6" fmla="*/ 64 w 307"/>
                <a:gd name="T7" fmla="*/ 43 h 225"/>
                <a:gd name="T8" fmla="*/ 62 w 307"/>
                <a:gd name="T9" fmla="*/ 40 h 225"/>
                <a:gd name="T10" fmla="*/ 59 w 307"/>
                <a:gd name="T11" fmla="*/ 36 h 225"/>
                <a:gd name="T12" fmla="*/ 58 w 307"/>
                <a:gd name="T13" fmla="*/ 34 h 225"/>
                <a:gd name="T14" fmla="*/ 56 w 307"/>
                <a:gd name="T15" fmla="*/ 32 h 225"/>
                <a:gd name="T16" fmla="*/ 54 w 307"/>
                <a:gd name="T17" fmla="*/ 30 h 225"/>
                <a:gd name="T18" fmla="*/ 52 w 307"/>
                <a:gd name="T19" fmla="*/ 28 h 225"/>
                <a:gd name="T20" fmla="*/ 49 w 307"/>
                <a:gd name="T21" fmla="*/ 26 h 225"/>
                <a:gd name="T22" fmla="*/ 46 w 307"/>
                <a:gd name="T23" fmla="*/ 24 h 225"/>
                <a:gd name="T24" fmla="*/ 43 w 307"/>
                <a:gd name="T25" fmla="*/ 23 h 225"/>
                <a:gd name="T26" fmla="*/ 40 w 307"/>
                <a:gd name="T27" fmla="*/ 21 h 225"/>
                <a:gd name="T28" fmla="*/ 36 w 307"/>
                <a:gd name="T29" fmla="*/ 19 h 225"/>
                <a:gd name="T30" fmla="*/ 32 w 307"/>
                <a:gd name="T31" fmla="*/ 17 h 225"/>
                <a:gd name="T32" fmla="*/ 27 w 307"/>
                <a:gd name="T33" fmla="*/ 16 h 225"/>
                <a:gd name="T34" fmla="*/ 23 w 307"/>
                <a:gd name="T35" fmla="*/ 15 h 225"/>
                <a:gd name="T36" fmla="*/ 17 w 307"/>
                <a:gd name="T37" fmla="*/ 13 h 225"/>
                <a:gd name="T38" fmla="*/ 12 w 307"/>
                <a:gd name="T39" fmla="*/ 13 h 225"/>
                <a:gd name="T40" fmla="*/ 0 w 307"/>
                <a:gd name="T41" fmla="*/ 11 h 225"/>
                <a:gd name="T42" fmla="*/ 5 w 307"/>
                <a:gd name="T43" fmla="*/ 0 h 225"/>
                <a:gd name="T44" fmla="*/ 16 w 307"/>
                <a:gd name="T45" fmla="*/ 0 h 225"/>
                <a:gd name="T46" fmla="*/ 27 w 307"/>
                <a:gd name="T47" fmla="*/ 1 h 225"/>
                <a:gd name="T48" fmla="*/ 41 w 307"/>
                <a:gd name="T49" fmla="*/ 4 h 225"/>
                <a:gd name="T50" fmla="*/ 47 w 307"/>
                <a:gd name="T51" fmla="*/ 6 h 225"/>
                <a:gd name="T52" fmla="*/ 51 w 307"/>
                <a:gd name="T53" fmla="*/ 8 h 225"/>
                <a:gd name="T54" fmla="*/ 54 w 307"/>
                <a:gd name="T55" fmla="*/ 9 h 225"/>
                <a:gd name="T56" fmla="*/ 57 w 307"/>
                <a:gd name="T57" fmla="*/ 11 h 225"/>
                <a:gd name="T58" fmla="*/ 60 w 307"/>
                <a:gd name="T59" fmla="*/ 13 h 225"/>
                <a:gd name="T60" fmla="*/ 62 w 307"/>
                <a:gd name="T61" fmla="*/ 16 h 225"/>
                <a:gd name="T62" fmla="*/ 64 w 307"/>
                <a:gd name="T63" fmla="*/ 17 h 225"/>
                <a:gd name="T64" fmla="*/ 65 w 307"/>
                <a:gd name="T65" fmla="*/ 19 h 225"/>
                <a:gd name="T66" fmla="*/ 70 w 307"/>
                <a:gd name="T67" fmla="*/ 25 h 225"/>
                <a:gd name="T68" fmla="*/ 73 w 307"/>
                <a:gd name="T69" fmla="*/ 32 h 225"/>
                <a:gd name="T70" fmla="*/ 76 w 307"/>
                <a:gd name="T71" fmla="*/ 41 h 225"/>
                <a:gd name="T72" fmla="*/ 76 w 307"/>
                <a:gd name="T73" fmla="*/ 51 h 225"/>
                <a:gd name="T74" fmla="*/ 67 w 307"/>
                <a:gd name="T75" fmla="*/ 56 h 225"/>
                <a:gd name="T76" fmla="*/ 67 w 307"/>
                <a:gd name="T77" fmla="*/ 56 h 2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7"/>
                <a:gd name="T118" fmla="*/ 0 h 225"/>
                <a:gd name="T119" fmla="*/ 307 w 307"/>
                <a:gd name="T120" fmla="*/ 225 h 2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7" h="225">
                  <a:moveTo>
                    <a:pt x="269" y="225"/>
                  </a:moveTo>
                  <a:lnTo>
                    <a:pt x="265" y="200"/>
                  </a:lnTo>
                  <a:lnTo>
                    <a:pt x="263" y="189"/>
                  </a:lnTo>
                  <a:lnTo>
                    <a:pt x="257" y="175"/>
                  </a:lnTo>
                  <a:lnTo>
                    <a:pt x="250" y="160"/>
                  </a:lnTo>
                  <a:lnTo>
                    <a:pt x="238" y="145"/>
                  </a:lnTo>
                  <a:lnTo>
                    <a:pt x="232" y="137"/>
                  </a:lnTo>
                  <a:lnTo>
                    <a:pt x="225" y="130"/>
                  </a:lnTo>
                  <a:lnTo>
                    <a:pt x="217" y="122"/>
                  </a:lnTo>
                  <a:lnTo>
                    <a:pt x="208" y="113"/>
                  </a:lnTo>
                  <a:lnTo>
                    <a:pt x="196" y="105"/>
                  </a:lnTo>
                  <a:lnTo>
                    <a:pt x="185" y="97"/>
                  </a:lnTo>
                  <a:lnTo>
                    <a:pt x="173" y="92"/>
                  </a:lnTo>
                  <a:lnTo>
                    <a:pt x="160" y="84"/>
                  </a:lnTo>
                  <a:lnTo>
                    <a:pt x="145" y="78"/>
                  </a:lnTo>
                  <a:lnTo>
                    <a:pt x="128" y="71"/>
                  </a:lnTo>
                  <a:lnTo>
                    <a:pt x="111" y="65"/>
                  </a:lnTo>
                  <a:lnTo>
                    <a:pt x="92" y="61"/>
                  </a:lnTo>
                  <a:lnTo>
                    <a:pt x="71" y="55"/>
                  </a:lnTo>
                  <a:lnTo>
                    <a:pt x="50" y="52"/>
                  </a:lnTo>
                  <a:lnTo>
                    <a:pt x="0" y="46"/>
                  </a:lnTo>
                  <a:lnTo>
                    <a:pt x="21" y="2"/>
                  </a:lnTo>
                  <a:lnTo>
                    <a:pt x="65" y="0"/>
                  </a:lnTo>
                  <a:lnTo>
                    <a:pt x="111" y="6"/>
                  </a:lnTo>
                  <a:lnTo>
                    <a:pt x="164" y="16"/>
                  </a:lnTo>
                  <a:lnTo>
                    <a:pt x="191" y="27"/>
                  </a:lnTo>
                  <a:lnTo>
                    <a:pt x="204" y="33"/>
                  </a:lnTo>
                  <a:lnTo>
                    <a:pt x="217" y="38"/>
                  </a:lnTo>
                  <a:lnTo>
                    <a:pt x="229" y="46"/>
                  </a:lnTo>
                  <a:lnTo>
                    <a:pt x="240" y="55"/>
                  </a:lnTo>
                  <a:lnTo>
                    <a:pt x="251" y="65"/>
                  </a:lnTo>
                  <a:lnTo>
                    <a:pt x="257" y="71"/>
                  </a:lnTo>
                  <a:lnTo>
                    <a:pt x="263" y="76"/>
                  </a:lnTo>
                  <a:lnTo>
                    <a:pt x="280" y="101"/>
                  </a:lnTo>
                  <a:lnTo>
                    <a:pt x="295" y="130"/>
                  </a:lnTo>
                  <a:lnTo>
                    <a:pt x="305" y="166"/>
                  </a:lnTo>
                  <a:lnTo>
                    <a:pt x="307" y="206"/>
                  </a:lnTo>
                  <a:lnTo>
                    <a:pt x="269" y="225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42"/>
            <p:cNvSpPr>
              <a:spLocks/>
            </p:cNvSpPr>
            <p:nvPr/>
          </p:nvSpPr>
          <p:spPr bwMode="auto">
            <a:xfrm>
              <a:off x="3168" y="3015"/>
              <a:ext cx="243" cy="54"/>
            </a:xfrm>
            <a:custGeom>
              <a:avLst/>
              <a:gdLst>
                <a:gd name="T0" fmla="*/ 35 w 487"/>
                <a:gd name="T1" fmla="*/ 2 h 106"/>
                <a:gd name="T2" fmla="*/ 0 w 487"/>
                <a:gd name="T3" fmla="*/ 28 h 106"/>
                <a:gd name="T4" fmla="*/ 60 w 487"/>
                <a:gd name="T5" fmla="*/ 16 h 106"/>
                <a:gd name="T6" fmla="*/ 121 w 487"/>
                <a:gd name="T7" fmla="*/ 10 h 106"/>
                <a:gd name="T8" fmla="*/ 87 w 487"/>
                <a:gd name="T9" fmla="*/ 0 h 106"/>
                <a:gd name="T10" fmla="*/ 35 w 487"/>
                <a:gd name="T11" fmla="*/ 2 h 106"/>
                <a:gd name="T12" fmla="*/ 35 w 487"/>
                <a:gd name="T13" fmla="*/ 2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106"/>
                <a:gd name="T23" fmla="*/ 487 w 487"/>
                <a:gd name="T24" fmla="*/ 106 h 1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106">
                  <a:moveTo>
                    <a:pt x="141" y="5"/>
                  </a:moveTo>
                  <a:lnTo>
                    <a:pt x="0" y="106"/>
                  </a:lnTo>
                  <a:lnTo>
                    <a:pt x="243" y="62"/>
                  </a:lnTo>
                  <a:lnTo>
                    <a:pt x="487" y="40"/>
                  </a:lnTo>
                  <a:lnTo>
                    <a:pt x="350" y="0"/>
                  </a:lnTo>
                  <a:lnTo>
                    <a:pt x="141" y="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43"/>
            <p:cNvSpPr>
              <a:spLocks/>
            </p:cNvSpPr>
            <p:nvPr/>
          </p:nvSpPr>
          <p:spPr bwMode="auto">
            <a:xfrm>
              <a:off x="3185" y="2984"/>
              <a:ext cx="420" cy="141"/>
            </a:xfrm>
            <a:custGeom>
              <a:avLst/>
              <a:gdLst>
                <a:gd name="T0" fmla="*/ 30 w 840"/>
                <a:gd name="T1" fmla="*/ 0 h 281"/>
                <a:gd name="T2" fmla="*/ 0 w 840"/>
                <a:gd name="T3" fmla="*/ 17 h 281"/>
                <a:gd name="T4" fmla="*/ 111 w 840"/>
                <a:gd name="T5" fmla="*/ 17 h 281"/>
                <a:gd name="T6" fmla="*/ 114 w 840"/>
                <a:gd name="T7" fmla="*/ 19 h 281"/>
                <a:gd name="T8" fmla="*/ 117 w 840"/>
                <a:gd name="T9" fmla="*/ 21 h 281"/>
                <a:gd name="T10" fmla="*/ 122 w 840"/>
                <a:gd name="T11" fmla="*/ 23 h 281"/>
                <a:gd name="T12" fmla="*/ 124 w 840"/>
                <a:gd name="T13" fmla="*/ 25 h 281"/>
                <a:gd name="T14" fmla="*/ 127 w 840"/>
                <a:gd name="T15" fmla="*/ 26 h 281"/>
                <a:gd name="T16" fmla="*/ 130 w 840"/>
                <a:gd name="T17" fmla="*/ 27 h 281"/>
                <a:gd name="T18" fmla="*/ 133 w 840"/>
                <a:gd name="T19" fmla="*/ 29 h 281"/>
                <a:gd name="T20" fmla="*/ 136 w 840"/>
                <a:gd name="T21" fmla="*/ 31 h 281"/>
                <a:gd name="T22" fmla="*/ 140 w 840"/>
                <a:gd name="T23" fmla="*/ 33 h 281"/>
                <a:gd name="T24" fmla="*/ 143 w 840"/>
                <a:gd name="T25" fmla="*/ 35 h 281"/>
                <a:gd name="T26" fmla="*/ 146 w 840"/>
                <a:gd name="T27" fmla="*/ 37 h 281"/>
                <a:gd name="T28" fmla="*/ 150 w 840"/>
                <a:gd name="T29" fmla="*/ 38 h 281"/>
                <a:gd name="T30" fmla="*/ 153 w 840"/>
                <a:gd name="T31" fmla="*/ 40 h 281"/>
                <a:gd name="T32" fmla="*/ 156 w 840"/>
                <a:gd name="T33" fmla="*/ 43 h 281"/>
                <a:gd name="T34" fmla="*/ 160 w 840"/>
                <a:gd name="T35" fmla="*/ 44 h 281"/>
                <a:gd name="T36" fmla="*/ 163 w 840"/>
                <a:gd name="T37" fmla="*/ 46 h 281"/>
                <a:gd name="T38" fmla="*/ 166 w 840"/>
                <a:gd name="T39" fmla="*/ 48 h 281"/>
                <a:gd name="T40" fmla="*/ 169 w 840"/>
                <a:gd name="T41" fmla="*/ 50 h 281"/>
                <a:gd name="T42" fmla="*/ 172 w 840"/>
                <a:gd name="T43" fmla="*/ 52 h 281"/>
                <a:gd name="T44" fmla="*/ 174 w 840"/>
                <a:gd name="T45" fmla="*/ 54 h 281"/>
                <a:gd name="T46" fmla="*/ 177 w 840"/>
                <a:gd name="T47" fmla="*/ 55 h 281"/>
                <a:gd name="T48" fmla="*/ 179 w 840"/>
                <a:gd name="T49" fmla="*/ 56 h 281"/>
                <a:gd name="T50" fmla="*/ 181 w 840"/>
                <a:gd name="T51" fmla="*/ 58 h 281"/>
                <a:gd name="T52" fmla="*/ 184 w 840"/>
                <a:gd name="T53" fmla="*/ 60 h 281"/>
                <a:gd name="T54" fmla="*/ 186 w 840"/>
                <a:gd name="T55" fmla="*/ 62 h 281"/>
                <a:gd name="T56" fmla="*/ 188 w 840"/>
                <a:gd name="T57" fmla="*/ 64 h 281"/>
                <a:gd name="T58" fmla="*/ 189 w 840"/>
                <a:gd name="T59" fmla="*/ 65 h 281"/>
                <a:gd name="T60" fmla="*/ 191 w 840"/>
                <a:gd name="T61" fmla="*/ 66 h 281"/>
                <a:gd name="T62" fmla="*/ 192 w 840"/>
                <a:gd name="T63" fmla="*/ 67 h 281"/>
                <a:gd name="T64" fmla="*/ 197 w 840"/>
                <a:gd name="T65" fmla="*/ 69 h 281"/>
                <a:gd name="T66" fmla="*/ 200 w 840"/>
                <a:gd name="T67" fmla="*/ 70 h 281"/>
                <a:gd name="T68" fmla="*/ 210 w 840"/>
                <a:gd name="T69" fmla="*/ 71 h 281"/>
                <a:gd name="T70" fmla="*/ 179 w 840"/>
                <a:gd name="T71" fmla="*/ 28 h 281"/>
                <a:gd name="T72" fmla="*/ 129 w 840"/>
                <a:gd name="T73" fmla="*/ 3 h 281"/>
                <a:gd name="T74" fmla="*/ 30 w 840"/>
                <a:gd name="T75" fmla="*/ 0 h 281"/>
                <a:gd name="T76" fmla="*/ 30 w 840"/>
                <a:gd name="T77" fmla="*/ 0 h 2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0"/>
                <a:gd name="T118" fmla="*/ 0 h 281"/>
                <a:gd name="T119" fmla="*/ 840 w 840"/>
                <a:gd name="T120" fmla="*/ 281 h 28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0" h="281">
                  <a:moveTo>
                    <a:pt x="118" y="0"/>
                  </a:moveTo>
                  <a:lnTo>
                    <a:pt x="0" y="68"/>
                  </a:lnTo>
                  <a:lnTo>
                    <a:pt x="443" y="68"/>
                  </a:lnTo>
                  <a:lnTo>
                    <a:pt x="454" y="74"/>
                  </a:lnTo>
                  <a:lnTo>
                    <a:pt x="468" y="82"/>
                  </a:lnTo>
                  <a:lnTo>
                    <a:pt x="487" y="91"/>
                  </a:lnTo>
                  <a:lnTo>
                    <a:pt x="496" y="97"/>
                  </a:lnTo>
                  <a:lnTo>
                    <a:pt x="508" y="103"/>
                  </a:lnTo>
                  <a:lnTo>
                    <a:pt x="519" y="108"/>
                  </a:lnTo>
                  <a:lnTo>
                    <a:pt x="530" y="116"/>
                  </a:lnTo>
                  <a:lnTo>
                    <a:pt x="544" y="124"/>
                  </a:lnTo>
                  <a:lnTo>
                    <a:pt x="557" y="129"/>
                  </a:lnTo>
                  <a:lnTo>
                    <a:pt x="570" y="137"/>
                  </a:lnTo>
                  <a:lnTo>
                    <a:pt x="584" y="145"/>
                  </a:lnTo>
                  <a:lnTo>
                    <a:pt x="597" y="152"/>
                  </a:lnTo>
                  <a:lnTo>
                    <a:pt x="610" y="160"/>
                  </a:lnTo>
                  <a:lnTo>
                    <a:pt x="624" y="169"/>
                  </a:lnTo>
                  <a:lnTo>
                    <a:pt x="637" y="175"/>
                  </a:lnTo>
                  <a:lnTo>
                    <a:pt x="650" y="183"/>
                  </a:lnTo>
                  <a:lnTo>
                    <a:pt x="664" y="190"/>
                  </a:lnTo>
                  <a:lnTo>
                    <a:pt x="675" y="198"/>
                  </a:lnTo>
                  <a:lnTo>
                    <a:pt x="686" y="205"/>
                  </a:lnTo>
                  <a:lnTo>
                    <a:pt x="696" y="213"/>
                  </a:lnTo>
                  <a:lnTo>
                    <a:pt x="707" y="219"/>
                  </a:lnTo>
                  <a:lnTo>
                    <a:pt x="715" y="224"/>
                  </a:lnTo>
                  <a:lnTo>
                    <a:pt x="724" y="230"/>
                  </a:lnTo>
                  <a:lnTo>
                    <a:pt x="736" y="240"/>
                  </a:lnTo>
                  <a:lnTo>
                    <a:pt x="743" y="247"/>
                  </a:lnTo>
                  <a:lnTo>
                    <a:pt x="749" y="253"/>
                  </a:lnTo>
                  <a:lnTo>
                    <a:pt x="755" y="259"/>
                  </a:lnTo>
                  <a:lnTo>
                    <a:pt x="762" y="264"/>
                  </a:lnTo>
                  <a:lnTo>
                    <a:pt x="768" y="268"/>
                  </a:lnTo>
                  <a:lnTo>
                    <a:pt x="785" y="274"/>
                  </a:lnTo>
                  <a:lnTo>
                    <a:pt x="800" y="278"/>
                  </a:lnTo>
                  <a:lnTo>
                    <a:pt x="840" y="281"/>
                  </a:lnTo>
                  <a:lnTo>
                    <a:pt x="715" y="112"/>
                  </a:lnTo>
                  <a:lnTo>
                    <a:pt x="515" y="1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44"/>
            <p:cNvSpPr>
              <a:spLocks/>
            </p:cNvSpPr>
            <p:nvPr/>
          </p:nvSpPr>
          <p:spPr bwMode="auto">
            <a:xfrm>
              <a:off x="3202" y="2942"/>
              <a:ext cx="255" cy="61"/>
            </a:xfrm>
            <a:custGeom>
              <a:avLst/>
              <a:gdLst>
                <a:gd name="T0" fmla="*/ 128 w 510"/>
                <a:gd name="T1" fmla="*/ 31 h 122"/>
                <a:gd name="T2" fmla="*/ 0 w 510"/>
                <a:gd name="T3" fmla="*/ 17 h 122"/>
                <a:gd name="T4" fmla="*/ 35 w 510"/>
                <a:gd name="T5" fmla="*/ 0 h 122"/>
                <a:gd name="T6" fmla="*/ 95 w 510"/>
                <a:gd name="T7" fmla="*/ 10 h 122"/>
                <a:gd name="T8" fmla="*/ 128 w 510"/>
                <a:gd name="T9" fmla="*/ 31 h 122"/>
                <a:gd name="T10" fmla="*/ 128 w 510"/>
                <a:gd name="T11" fmla="*/ 31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0"/>
                <a:gd name="T19" fmla="*/ 0 h 122"/>
                <a:gd name="T20" fmla="*/ 510 w 510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0" h="122">
                  <a:moveTo>
                    <a:pt x="510" y="122"/>
                  </a:moveTo>
                  <a:lnTo>
                    <a:pt x="0" y="65"/>
                  </a:lnTo>
                  <a:lnTo>
                    <a:pt x="137" y="0"/>
                  </a:lnTo>
                  <a:lnTo>
                    <a:pt x="379" y="40"/>
                  </a:lnTo>
                  <a:lnTo>
                    <a:pt x="510" y="122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45"/>
            <p:cNvSpPr>
              <a:spLocks/>
            </p:cNvSpPr>
            <p:nvPr/>
          </p:nvSpPr>
          <p:spPr bwMode="auto">
            <a:xfrm>
              <a:off x="3208" y="2845"/>
              <a:ext cx="940" cy="258"/>
            </a:xfrm>
            <a:custGeom>
              <a:avLst/>
              <a:gdLst>
                <a:gd name="T0" fmla="*/ 470 w 1880"/>
                <a:gd name="T1" fmla="*/ 17 h 515"/>
                <a:gd name="T2" fmla="*/ 422 w 1880"/>
                <a:gd name="T3" fmla="*/ 81 h 515"/>
                <a:gd name="T4" fmla="*/ 400 w 1880"/>
                <a:gd name="T5" fmla="*/ 119 h 515"/>
                <a:gd name="T6" fmla="*/ 348 w 1880"/>
                <a:gd name="T7" fmla="*/ 98 h 515"/>
                <a:gd name="T8" fmla="*/ 277 w 1880"/>
                <a:gd name="T9" fmla="*/ 100 h 515"/>
                <a:gd name="T10" fmla="*/ 197 w 1880"/>
                <a:gd name="T11" fmla="*/ 129 h 515"/>
                <a:gd name="T12" fmla="*/ 98 w 1880"/>
                <a:gd name="T13" fmla="*/ 57 h 515"/>
                <a:gd name="T14" fmla="*/ 0 w 1880"/>
                <a:gd name="T15" fmla="*/ 44 h 515"/>
                <a:gd name="T16" fmla="*/ 154 w 1880"/>
                <a:gd name="T17" fmla="*/ 0 h 515"/>
                <a:gd name="T18" fmla="*/ 470 w 1880"/>
                <a:gd name="T19" fmla="*/ 17 h 515"/>
                <a:gd name="T20" fmla="*/ 470 w 1880"/>
                <a:gd name="T21" fmla="*/ 17 h 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80"/>
                <a:gd name="T34" fmla="*/ 0 h 515"/>
                <a:gd name="T35" fmla="*/ 1880 w 1880"/>
                <a:gd name="T36" fmla="*/ 515 h 5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80" h="515">
                  <a:moveTo>
                    <a:pt x="1880" y="68"/>
                  </a:moveTo>
                  <a:lnTo>
                    <a:pt x="1686" y="321"/>
                  </a:lnTo>
                  <a:lnTo>
                    <a:pt x="1600" y="475"/>
                  </a:lnTo>
                  <a:lnTo>
                    <a:pt x="1389" y="391"/>
                  </a:lnTo>
                  <a:lnTo>
                    <a:pt x="1108" y="399"/>
                  </a:lnTo>
                  <a:lnTo>
                    <a:pt x="785" y="515"/>
                  </a:lnTo>
                  <a:lnTo>
                    <a:pt x="391" y="226"/>
                  </a:lnTo>
                  <a:lnTo>
                    <a:pt x="0" y="176"/>
                  </a:lnTo>
                  <a:lnTo>
                    <a:pt x="616" y="0"/>
                  </a:lnTo>
                  <a:lnTo>
                    <a:pt x="1880" y="68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46"/>
            <p:cNvSpPr>
              <a:spLocks/>
            </p:cNvSpPr>
            <p:nvPr/>
          </p:nvSpPr>
          <p:spPr bwMode="auto">
            <a:xfrm>
              <a:off x="3435" y="2848"/>
              <a:ext cx="256" cy="71"/>
            </a:xfrm>
            <a:custGeom>
              <a:avLst/>
              <a:gdLst>
                <a:gd name="T0" fmla="*/ 128 w 511"/>
                <a:gd name="T1" fmla="*/ 35 h 143"/>
                <a:gd name="T2" fmla="*/ 122 w 511"/>
                <a:gd name="T3" fmla="*/ 35 h 143"/>
                <a:gd name="T4" fmla="*/ 100 w 511"/>
                <a:gd name="T5" fmla="*/ 35 h 143"/>
                <a:gd name="T6" fmla="*/ 83 w 511"/>
                <a:gd name="T7" fmla="*/ 33 h 143"/>
                <a:gd name="T8" fmla="*/ 73 w 511"/>
                <a:gd name="T9" fmla="*/ 32 h 143"/>
                <a:gd name="T10" fmla="*/ 61 w 511"/>
                <a:gd name="T11" fmla="*/ 30 h 143"/>
                <a:gd name="T12" fmla="*/ 48 w 511"/>
                <a:gd name="T13" fmla="*/ 28 h 143"/>
                <a:gd name="T14" fmla="*/ 41 w 511"/>
                <a:gd name="T15" fmla="*/ 26 h 143"/>
                <a:gd name="T16" fmla="*/ 34 w 511"/>
                <a:gd name="T17" fmla="*/ 25 h 143"/>
                <a:gd name="T18" fmla="*/ 26 w 511"/>
                <a:gd name="T19" fmla="*/ 23 h 143"/>
                <a:gd name="T20" fmla="*/ 18 w 511"/>
                <a:gd name="T21" fmla="*/ 21 h 143"/>
                <a:gd name="T22" fmla="*/ 9 w 511"/>
                <a:gd name="T23" fmla="*/ 19 h 143"/>
                <a:gd name="T24" fmla="*/ 0 w 511"/>
                <a:gd name="T25" fmla="*/ 17 h 143"/>
                <a:gd name="T26" fmla="*/ 38 w 511"/>
                <a:gd name="T27" fmla="*/ 0 h 143"/>
                <a:gd name="T28" fmla="*/ 128 w 511"/>
                <a:gd name="T29" fmla="*/ 35 h 143"/>
                <a:gd name="T30" fmla="*/ 128 w 511"/>
                <a:gd name="T31" fmla="*/ 35 h 1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1"/>
                <a:gd name="T49" fmla="*/ 0 h 143"/>
                <a:gd name="T50" fmla="*/ 511 w 511"/>
                <a:gd name="T51" fmla="*/ 143 h 1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1" h="143">
                  <a:moveTo>
                    <a:pt x="511" y="141"/>
                  </a:moveTo>
                  <a:lnTo>
                    <a:pt x="485" y="143"/>
                  </a:lnTo>
                  <a:lnTo>
                    <a:pt x="399" y="143"/>
                  </a:lnTo>
                  <a:lnTo>
                    <a:pt x="331" y="135"/>
                  </a:lnTo>
                  <a:lnTo>
                    <a:pt x="289" y="129"/>
                  </a:lnTo>
                  <a:lnTo>
                    <a:pt x="241" y="122"/>
                  </a:lnTo>
                  <a:lnTo>
                    <a:pt x="190" y="112"/>
                  </a:lnTo>
                  <a:lnTo>
                    <a:pt x="162" y="107"/>
                  </a:lnTo>
                  <a:lnTo>
                    <a:pt x="133" y="101"/>
                  </a:lnTo>
                  <a:lnTo>
                    <a:pt x="103" y="93"/>
                  </a:lnTo>
                  <a:lnTo>
                    <a:pt x="70" y="86"/>
                  </a:lnTo>
                  <a:lnTo>
                    <a:pt x="36" y="76"/>
                  </a:lnTo>
                  <a:lnTo>
                    <a:pt x="0" y="69"/>
                  </a:lnTo>
                  <a:lnTo>
                    <a:pt x="150" y="0"/>
                  </a:lnTo>
                  <a:lnTo>
                    <a:pt x="511" y="141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47"/>
            <p:cNvSpPr>
              <a:spLocks/>
            </p:cNvSpPr>
            <p:nvPr/>
          </p:nvSpPr>
          <p:spPr bwMode="auto">
            <a:xfrm>
              <a:off x="3447" y="2909"/>
              <a:ext cx="396" cy="184"/>
            </a:xfrm>
            <a:custGeom>
              <a:avLst/>
              <a:gdLst>
                <a:gd name="T0" fmla="*/ 127 w 791"/>
                <a:gd name="T1" fmla="*/ 52 h 369"/>
                <a:gd name="T2" fmla="*/ 76 w 791"/>
                <a:gd name="T3" fmla="*/ 92 h 369"/>
                <a:gd name="T4" fmla="*/ 0 w 791"/>
                <a:gd name="T5" fmla="*/ 32 h 369"/>
                <a:gd name="T6" fmla="*/ 5 w 791"/>
                <a:gd name="T7" fmla="*/ 34 h 369"/>
                <a:gd name="T8" fmla="*/ 9 w 791"/>
                <a:gd name="T9" fmla="*/ 36 h 369"/>
                <a:gd name="T10" fmla="*/ 16 w 791"/>
                <a:gd name="T11" fmla="*/ 38 h 369"/>
                <a:gd name="T12" fmla="*/ 20 w 791"/>
                <a:gd name="T13" fmla="*/ 39 h 369"/>
                <a:gd name="T14" fmla="*/ 25 w 791"/>
                <a:gd name="T15" fmla="*/ 40 h 369"/>
                <a:gd name="T16" fmla="*/ 34 w 791"/>
                <a:gd name="T17" fmla="*/ 42 h 369"/>
                <a:gd name="T18" fmla="*/ 45 w 791"/>
                <a:gd name="T19" fmla="*/ 44 h 369"/>
                <a:gd name="T20" fmla="*/ 57 w 791"/>
                <a:gd name="T21" fmla="*/ 45 h 369"/>
                <a:gd name="T22" fmla="*/ 84 w 791"/>
                <a:gd name="T23" fmla="*/ 44 h 369"/>
                <a:gd name="T24" fmla="*/ 99 w 791"/>
                <a:gd name="T25" fmla="*/ 41 h 369"/>
                <a:gd name="T26" fmla="*/ 106 w 791"/>
                <a:gd name="T27" fmla="*/ 40 h 369"/>
                <a:gd name="T28" fmla="*/ 114 w 791"/>
                <a:gd name="T29" fmla="*/ 37 h 369"/>
                <a:gd name="T30" fmla="*/ 118 w 791"/>
                <a:gd name="T31" fmla="*/ 36 h 369"/>
                <a:gd name="T32" fmla="*/ 122 w 791"/>
                <a:gd name="T33" fmla="*/ 35 h 369"/>
                <a:gd name="T34" fmla="*/ 126 w 791"/>
                <a:gd name="T35" fmla="*/ 33 h 369"/>
                <a:gd name="T36" fmla="*/ 130 w 791"/>
                <a:gd name="T37" fmla="*/ 31 h 369"/>
                <a:gd name="T38" fmla="*/ 133 w 791"/>
                <a:gd name="T39" fmla="*/ 30 h 369"/>
                <a:gd name="T40" fmla="*/ 137 w 791"/>
                <a:gd name="T41" fmla="*/ 28 h 369"/>
                <a:gd name="T42" fmla="*/ 141 w 791"/>
                <a:gd name="T43" fmla="*/ 26 h 369"/>
                <a:gd name="T44" fmla="*/ 145 w 791"/>
                <a:gd name="T45" fmla="*/ 24 h 369"/>
                <a:gd name="T46" fmla="*/ 149 w 791"/>
                <a:gd name="T47" fmla="*/ 21 h 369"/>
                <a:gd name="T48" fmla="*/ 153 w 791"/>
                <a:gd name="T49" fmla="*/ 19 h 369"/>
                <a:gd name="T50" fmla="*/ 155 w 791"/>
                <a:gd name="T51" fmla="*/ 18 h 369"/>
                <a:gd name="T52" fmla="*/ 157 w 791"/>
                <a:gd name="T53" fmla="*/ 16 h 369"/>
                <a:gd name="T54" fmla="*/ 159 w 791"/>
                <a:gd name="T55" fmla="*/ 15 h 369"/>
                <a:gd name="T56" fmla="*/ 161 w 791"/>
                <a:gd name="T57" fmla="*/ 13 h 369"/>
                <a:gd name="T58" fmla="*/ 163 w 791"/>
                <a:gd name="T59" fmla="*/ 12 h 369"/>
                <a:gd name="T60" fmla="*/ 165 w 791"/>
                <a:gd name="T61" fmla="*/ 11 h 369"/>
                <a:gd name="T62" fmla="*/ 167 w 791"/>
                <a:gd name="T63" fmla="*/ 9 h 369"/>
                <a:gd name="T64" fmla="*/ 169 w 791"/>
                <a:gd name="T65" fmla="*/ 7 h 369"/>
                <a:gd name="T66" fmla="*/ 170 w 791"/>
                <a:gd name="T67" fmla="*/ 6 h 369"/>
                <a:gd name="T68" fmla="*/ 172 w 791"/>
                <a:gd name="T69" fmla="*/ 4 h 369"/>
                <a:gd name="T70" fmla="*/ 174 w 791"/>
                <a:gd name="T71" fmla="*/ 2 h 369"/>
                <a:gd name="T72" fmla="*/ 177 w 791"/>
                <a:gd name="T73" fmla="*/ 1 h 369"/>
                <a:gd name="T74" fmla="*/ 198 w 791"/>
                <a:gd name="T75" fmla="*/ 0 h 369"/>
                <a:gd name="T76" fmla="*/ 136 w 791"/>
                <a:gd name="T77" fmla="*/ 35 h 369"/>
                <a:gd name="T78" fmla="*/ 127 w 791"/>
                <a:gd name="T79" fmla="*/ 52 h 369"/>
                <a:gd name="T80" fmla="*/ 127 w 791"/>
                <a:gd name="T81" fmla="*/ 52 h 3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1"/>
                <a:gd name="T124" fmla="*/ 0 h 369"/>
                <a:gd name="T125" fmla="*/ 791 w 791"/>
                <a:gd name="T126" fmla="*/ 369 h 3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1" h="369">
                  <a:moveTo>
                    <a:pt x="505" y="209"/>
                  </a:moveTo>
                  <a:lnTo>
                    <a:pt x="302" y="369"/>
                  </a:lnTo>
                  <a:lnTo>
                    <a:pt x="0" y="131"/>
                  </a:lnTo>
                  <a:lnTo>
                    <a:pt x="17" y="137"/>
                  </a:lnTo>
                  <a:lnTo>
                    <a:pt x="36" y="144"/>
                  </a:lnTo>
                  <a:lnTo>
                    <a:pt x="64" y="154"/>
                  </a:lnTo>
                  <a:lnTo>
                    <a:pt x="80" y="158"/>
                  </a:lnTo>
                  <a:lnTo>
                    <a:pt x="97" y="161"/>
                  </a:lnTo>
                  <a:lnTo>
                    <a:pt x="135" y="169"/>
                  </a:lnTo>
                  <a:lnTo>
                    <a:pt x="180" y="177"/>
                  </a:lnTo>
                  <a:lnTo>
                    <a:pt x="228" y="180"/>
                  </a:lnTo>
                  <a:lnTo>
                    <a:pt x="336" y="177"/>
                  </a:lnTo>
                  <a:lnTo>
                    <a:pt x="395" y="167"/>
                  </a:lnTo>
                  <a:lnTo>
                    <a:pt x="424" y="160"/>
                  </a:lnTo>
                  <a:lnTo>
                    <a:pt x="454" y="150"/>
                  </a:lnTo>
                  <a:lnTo>
                    <a:pt x="469" y="146"/>
                  </a:lnTo>
                  <a:lnTo>
                    <a:pt x="486" y="141"/>
                  </a:lnTo>
                  <a:lnTo>
                    <a:pt x="502" y="135"/>
                  </a:lnTo>
                  <a:lnTo>
                    <a:pt x="517" y="127"/>
                  </a:lnTo>
                  <a:lnTo>
                    <a:pt x="532" y="120"/>
                  </a:lnTo>
                  <a:lnTo>
                    <a:pt x="547" y="112"/>
                  </a:lnTo>
                  <a:lnTo>
                    <a:pt x="564" y="104"/>
                  </a:lnTo>
                  <a:lnTo>
                    <a:pt x="580" y="97"/>
                  </a:lnTo>
                  <a:lnTo>
                    <a:pt x="595" y="87"/>
                  </a:lnTo>
                  <a:lnTo>
                    <a:pt x="610" y="76"/>
                  </a:lnTo>
                  <a:lnTo>
                    <a:pt x="618" y="72"/>
                  </a:lnTo>
                  <a:lnTo>
                    <a:pt x="627" y="66"/>
                  </a:lnTo>
                  <a:lnTo>
                    <a:pt x="635" y="61"/>
                  </a:lnTo>
                  <a:lnTo>
                    <a:pt x="642" y="55"/>
                  </a:lnTo>
                  <a:lnTo>
                    <a:pt x="650" y="49"/>
                  </a:lnTo>
                  <a:lnTo>
                    <a:pt x="657" y="44"/>
                  </a:lnTo>
                  <a:lnTo>
                    <a:pt x="665" y="38"/>
                  </a:lnTo>
                  <a:lnTo>
                    <a:pt x="673" y="30"/>
                  </a:lnTo>
                  <a:lnTo>
                    <a:pt x="680" y="25"/>
                  </a:lnTo>
                  <a:lnTo>
                    <a:pt x="688" y="17"/>
                  </a:lnTo>
                  <a:lnTo>
                    <a:pt x="695" y="11"/>
                  </a:lnTo>
                  <a:lnTo>
                    <a:pt x="705" y="4"/>
                  </a:lnTo>
                  <a:lnTo>
                    <a:pt x="791" y="0"/>
                  </a:lnTo>
                  <a:lnTo>
                    <a:pt x="543" y="141"/>
                  </a:lnTo>
                  <a:lnTo>
                    <a:pt x="505" y="209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48"/>
            <p:cNvSpPr>
              <a:spLocks/>
            </p:cNvSpPr>
            <p:nvPr/>
          </p:nvSpPr>
          <p:spPr bwMode="auto">
            <a:xfrm>
              <a:off x="3714" y="2915"/>
              <a:ext cx="117" cy="87"/>
            </a:xfrm>
            <a:custGeom>
              <a:avLst/>
              <a:gdLst>
                <a:gd name="T0" fmla="*/ 51 w 234"/>
                <a:gd name="T1" fmla="*/ 0 h 175"/>
                <a:gd name="T2" fmla="*/ 0 w 234"/>
                <a:gd name="T3" fmla="*/ 32 h 175"/>
                <a:gd name="T4" fmla="*/ 11 w 234"/>
                <a:gd name="T5" fmla="*/ 43 h 175"/>
                <a:gd name="T6" fmla="*/ 49 w 234"/>
                <a:gd name="T7" fmla="*/ 17 h 175"/>
                <a:gd name="T8" fmla="*/ 59 w 234"/>
                <a:gd name="T9" fmla="*/ 0 h 175"/>
                <a:gd name="T10" fmla="*/ 51 w 234"/>
                <a:gd name="T11" fmla="*/ 0 h 175"/>
                <a:gd name="T12" fmla="*/ 51 w 234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4"/>
                <a:gd name="T22" fmla="*/ 0 h 175"/>
                <a:gd name="T23" fmla="*/ 234 w 234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4" h="175">
                  <a:moveTo>
                    <a:pt x="201" y="0"/>
                  </a:moveTo>
                  <a:lnTo>
                    <a:pt x="0" y="128"/>
                  </a:lnTo>
                  <a:lnTo>
                    <a:pt x="44" y="175"/>
                  </a:lnTo>
                  <a:lnTo>
                    <a:pt x="194" y="69"/>
                  </a:lnTo>
                  <a:lnTo>
                    <a:pt x="234" y="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49"/>
            <p:cNvSpPr>
              <a:spLocks/>
            </p:cNvSpPr>
            <p:nvPr/>
          </p:nvSpPr>
          <p:spPr bwMode="auto">
            <a:xfrm>
              <a:off x="3947" y="2457"/>
              <a:ext cx="363" cy="584"/>
            </a:xfrm>
            <a:custGeom>
              <a:avLst/>
              <a:gdLst>
                <a:gd name="T0" fmla="*/ 0 w 726"/>
                <a:gd name="T1" fmla="*/ 196 h 1169"/>
                <a:gd name="T2" fmla="*/ 25 w 726"/>
                <a:gd name="T3" fmla="*/ 242 h 1169"/>
                <a:gd name="T4" fmla="*/ 92 w 726"/>
                <a:gd name="T5" fmla="*/ 220 h 1169"/>
                <a:gd name="T6" fmla="*/ 152 w 726"/>
                <a:gd name="T7" fmla="*/ 234 h 1169"/>
                <a:gd name="T8" fmla="*/ 161 w 726"/>
                <a:gd name="T9" fmla="*/ 250 h 1169"/>
                <a:gd name="T10" fmla="*/ 104 w 726"/>
                <a:gd name="T11" fmla="*/ 292 h 1169"/>
                <a:gd name="T12" fmla="*/ 175 w 726"/>
                <a:gd name="T13" fmla="*/ 287 h 1169"/>
                <a:gd name="T14" fmla="*/ 182 w 726"/>
                <a:gd name="T15" fmla="*/ 111 h 1169"/>
                <a:gd name="T16" fmla="*/ 116 w 726"/>
                <a:gd name="T17" fmla="*/ 36 h 1169"/>
                <a:gd name="T18" fmla="*/ 43 w 726"/>
                <a:gd name="T19" fmla="*/ 0 h 1169"/>
                <a:gd name="T20" fmla="*/ 54 w 726"/>
                <a:gd name="T21" fmla="*/ 59 h 1169"/>
                <a:gd name="T22" fmla="*/ 43 w 726"/>
                <a:gd name="T23" fmla="*/ 122 h 1169"/>
                <a:gd name="T24" fmla="*/ 0 w 726"/>
                <a:gd name="T25" fmla="*/ 196 h 1169"/>
                <a:gd name="T26" fmla="*/ 0 w 726"/>
                <a:gd name="T27" fmla="*/ 196 h 11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6"/>
                <a:gd name="T43" fmla="*/ 0 h 1169"/>
                <a:gd name="T44" fmla="*/ 726 w 726"/>
                <a:gd name="T45" fmla="*/ 1169 h 11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6" h="1169">
                  <a:moveTo>
                    <a:pt x="0" y="785"/>
                  </a:moveTo>
                  <a:lnTo>
                    <a:pt x="100" y="971"/>
                  </a:lnTo>
                  <a:lnTo>
                    <a:pt x="366" y="882"/>
                  </a:lnTo>
                  <a:lnTo>
                    <a:pt x="608" y="937"/>
                  </a:lnTo>
                  <a:lnTo>
                    <a:pt x="644" y="1002"/>
                  </a:lnTo>
                  <a:lnTo>
                    <a:pt x="416" y="1169"/>
                  </a:lnTo>
                  <a:lnTo>
                    <a:pt x="697" y="1150"/>
                  </a:lnTo>
                  <a:lnTo>
                    <a:pt x="726" y="447"/>
                  </a:lnTo>
                  <a:lnTo>
                    <a:pt x="463" y="146"/>
                  </a:lnTo>
                  <a:lnTo>
                    <a:pt x="171" y="0"/>
                  </a:lnTo>
                  <a:lnTo>
                    <a:pt x="214" y="238"/>
                  </a:lnTo>
                  <a:lnTo>
                    <a:pt x="171" y="490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50"/>
            <p:cNvSpPr>
              <a:spLocks/>
            </p:cNvSpPr>
            <p:nvPr/>
          </p:nvSpPr>
          <p:spPr bwMode="auto">
            <a:xfrm>
              <a:off x="4137" y="2792"/>
              <a:ext cx="151" cy="126"/>
            </a:xfrm>
            <a:custGeom>
              <a:avLst/>
              <a:gdLst>
                <a:gd name="T0" fmla="*/ 34 w 300"/>
                <a:gd name="T1" fmla="*/ 63 h 253"/>
                <a:gd name="T2" fmla="*/ 42 w 300"/>
                <a:gd name="T3" fmla="*/ 60 h 253"/>
                <a:gd name="T4" fmla="*/ 45 w 300"/>
                <a:gd name="T5" fmla="*/ 58 h 253"/>
                <a:gd name="T6" fmla="*/ 48 w 300"/>
                <a:gd name="T7" fmla="*/ 56 h 253"/>
                <a:gd name="T8" fmla="*/ 51 w 300"/>
                <a:gd name="T9" fmla="*/ 53 h 253"/>
                <a:gd name="T10" fmla="*/ 53 w 300"/>
                <a:gd name="T11" fmla="*/ 52 h 253"/>
                <a:gd name="T12" fmla="*/ 55 w 300"/>
                <a:gd name="T13" fmla="*/ 50 h 253"/>
                <a:gd name="T14" fmla="*/ 56 w 300"/>
                <a:gd name="T15" fmla="*/ 49 h 253"/>
                <a:gd name="T16" fmla="*/ 58 w 300"/>
                <a:gd name="T17" fmla="*/ 48 h 253"/>
                <a:gd name="T18" fmla="*/ 59 w 300"/>
                <a:gd name="T19" fmla="*/ 46 h 253"/>
                <a:gd name="T20" fmla="*/ 61 w 300"/>
                <a:gd name="T21" fmla="*/ 44 h 253"/>
                <a:gd name="T22" fmla="*/ 63 w 300"/>
                <a:gd name="T23" fmla="*/ 42 h 253"/>
                <a:gd name="T24" fmla="*/ 64 w 300"/>
                <a:gd name="T25" fmla="*/ 41 h 253"/>
                <a:gd name="T26" fmla="*/ 66 w 300"/>
                <a:gd name="T27" fmla="*/ 39 h 253"/>
                <a:gd name="T28" fmla="*/ 68 w 300"/>
                <a:gd name="T29" fmla="*/ 37 h 253"/>
                <a:gd name="T30" fmla="*/ 72 w 300"/>
                <a:gd name="T31" fmla="*/ 29 h 253"/>
                <a:gd name="T32" fmla="*/ 76 w 300"/>
                <a:gd name="T33" fmla="*/ 20 h 253"/>
                <a:gd name="T34" fmla="*/ 76 w 300"/>
                <a:gd name="T35" fmla="*/ 0 h 253"/>
                <a:gd name="T36" fmla="*/ 50 w 300"/>
                <a:gd name="T37" fmla="*/ 22 h 253"/>
                <a:gd name="T38" fmla="*/ 0 w 300"/>
                <a:gd name="T39" fmla="*/ 50 h 253"/>
                <a:gd name="T40" fmla="*/ 34 w 300"/>
                <a:gd name="T41" fmla="*/ 63 h 253"/>
                <a:gd name="T42" fmla="*/ 34 w 300"/>
                <a:gd name="T43" fmla="*/ 63 h 2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0"/>
                <a:gd name="T67" fmla="*/ 0 h 253"/>
                <a:gd name="T68" fmla="*/ 300 w 300"/>
                <a:gd name="T69" fmla="*/ 253 h 2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0" h="253">
                  <a:moveTo>
                    <a:pt x="135" y="253"/>
                  </a:moveTo>
                  <a:lnTo>
                    <a:pt x="165" y="240"/>
                  </a:lnTo>
                  <a:lnTo>
                    <a:pt x="177" y="232"/>
                  </a:lnTo>
                  <a:lnTo>
                    <a:pt x="190" y="224"/>
                  </a:lnTo>
                  <a:lnTo>
                    <a:pt x="203" y="215"/>
                  </a:lnTo>
                  <a:lnTo>
                    <a:pt x="209" y="209"/>
                  </a:lnTo>
                  <a:lnTo>
                    <a:pt x="216" y="203"/>
                  </a:lnTo>
                  <a:lnTo>
                    <a:pt x="222" y="198"/>
                  </a:lnTo>
                  <a:lnTo>
                    <a:pt x="230" y="192"/>
                  </a:lnTo>
                  <a:lnTo>
                    <a:pt x="235" y="186"/>
                  </a:lnTo>
                  <a:lnTo>
                    <a:pt x="243" y="179"/>
                  </a:lnTo>
                  <a:lnTo>
                    <a:pt x="249" y="171"/>
                  </a:lnTo>
                  <a:lnTo>
                    <a:pt x="255" y="165"/>
                  </a:lnTo>
                  <a:lnTo>
                    <a:pt x="260" y="158"/>
                  </a:lnTo>
                  <a:lnTo>
                    <a:pt x="268" y="150"/>
                  </a:lnTo>
                  <a:lnTo>
                    <a:pt x="287" y="118"/>
                  </a:lnTo>
                  <a:lnTo>
                    <a:pt x="300" y="82"/>
                  </a:lnTo>
                  <a:lnTo>
                    <a:pt x="300" y="0"/>
                  </a:lnTo>
                  <a:lnTo>
                    <a:pt x="197" y="91"/>
                  </a:lnTo>
                  <a:lnTo>
                    <a:pt x="0" y="200"/>
                  </a:lnTo>
                  <a:lnTo>
                    <a:pt x="135" y="253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51"/>
            <p:cNvSpPr>
              <a:spLocks/>
            </p:cNvSpPr>
            <p:nvPr/>
          </p:nvSpPr>
          <p:spPr bwMode="auto">
            <a:xfrm>
              <a:off x="4172" y="2955"/>
              <a:ext cx="128" cy="83"/>
            </a:xfrm>
            <a:custGeom>
              <a:avLst/>
              <a:gdLst>
                <a:gd name="T0" fmla="*/ 22 w 257"/>
                <a:gd name="T1" fmla="*/ 18 h 167"/>
                <a:gd name="T2" fmla="*/ 27 w 257"/>
                <a:gd name="T3" fmla="*/ 18 h 167"/>
                <a:gd name="T4" fmla="*/ 39 w 257"/>
                <a:gd name="T5" fmla="*/ 18 h 167"/>
                <a:gd name="T6" fmla="*/ 46 w 257"/>
                <a:gd name="T7" fmla="*/ 16 h 167"/>
                <a:gd name="T8" fmla="*/ 53 w 257"/>
                <a:gd name="T9" fmla="*/ 12 h 167"/>
                <a:gd name="T10" fmla="*/ 56 w 257"/>
                <a:gd name="T11" fmla="*/ 10 h 167"/>
                <a:gd name="T12" fmla="*/ 57 w 257"/>
                <a:gd name="T13" fmla="*/ 9 h 167"/>
                <a:gd name="T14" fmla="*/ 59 w 257"/>
                <a:gd name="T15" fmla="*/ 7 h 167"/>
                <a:gd name="T16" fmla="*/ 64 w 257"/>
                <a:gd name="T17" fmla="*/ 0 h 167"/>
                <a:gd name="T18" fmla="*/ 64 w 257"/>
                <a:gd name="T19" fmla="*/ 19 h 167"/>
                <a:gd name="T20" fmla="*/ 63 w 257"/>
                <a:gd name="T21" fmla="*/ 21 h 167"/>
                <a:gd name="T22" fmla="*/ 61 w 257"/>
                <a:gd name="T23" fmla="*/ 22 h 167"/>
                <a:gd name="T24" fmla="*/ 60 w 257"/>
                <a:gd name="T25" fmla="*/ 23 h 167"/>
                <a:gd name="T26" fmla="*/ 57 w 257"/>
                <a:gd name="T27" fmla="*/ 25 h 167"/>
                <a:gd name="T28" fmla="*/ 54 w 257"/>
                <a:gd name="T29" fmla="*/ 27 h 167"/>
                <a:gd name="T30" fmla="*/ 51 w 257"/>
                <a:gd name="T31" fmla="*/ 30 h 167"/>
                <a:gd name="T32" fmla="*/ 49 w 257"/>
                <a:gd name="T33" fmla="*/ 31 h 167"/>
                <a:gd name="T34" fmla="*/ 47 w 257"/>
                <a:gd name="T35" fmla="*/ 32 h 167"/>
                <a:gd name="T36" fmla="*/ 43 w 257"/>
                <a:gd name="T37" fmla="*/ 34 h 167"/>
                <a:gd name="T38" fmla="*/ 38 w 257"/>
                <a:gd name="T39" fmla="*/ 36 h 167"/>
                <a:gd name="T40" fmla="*/ 32 w 257"/>
                <a:gd name="T41" fmla="*/ 38 h 167"/>
                <a:gd name="T42" fmla="*/ 27 w 257"/>
                <a:gd name="T43" fmla="*/ 40 h 167"/>
                <a:gd name="T44" fmla="*/ 21 w 257"/>
                <a:gd name="T45" fmla="*/ 41 h 167"/>
                <a:gd name="T46" fmla="*/ 14 w 257"/>
                <a:gd name="T47" fmla="*/ 41 h 167"/>
                <a:gd name="T48" fmla="*/ 0 w 257"/>
                <a:gd name="T49" fmla="*/ 41 h 167"/>
                <a:gd name="T50" fmla="*/ 22 w 257"/>
                <a:gd name="T51" fmla="*/ 18 h 167"/>
                <a:gd name="T52" fmla="*/ 22 w 257"/>
                <a:gd name="T53" fmla="*/ 18 h 1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7"/>
                <a:gd name="T82" fmla="*/ 0 h 167"/>
                <a:gd name="T83" fmla="*/ 257 w 257"/>
                <a:gd name="T84" fmla="*/ 167 h 1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7" h="167">
                  <a:moveTo>
                    <a:pt x="91" y="74"/>
                  </a:moveTo>
                  <a:lnTo>
                    <a:pt x="110" y="74"/>
                  </a:lnTo>
                  <a:lnTo>
                    <a:pt x="158" y="72"/>
                  </a:lnTo>
                  <a:lnTo>
                    <a:pt x="185" y="65"/>
                  </a:lnTo>
                  <a:lnTo>
                    <a:pt x="213" y="51"/>
                  </a:lnTo>
                  <a:lnTo>
                    <a:pt x="225" y="42"/>
                  </a:lnTo>
                  <a:lnTo>
                    <a:pt x="230" y="36"/>
                  </a:lnTo>
                  <a:lnTo>
                    <a:pt x="238" y="31"/>
                  </a:lnTo>
                  <a:lnTo>
                    <a:pt x="257" y="0"/>
                  </a:lnTo>
                  <a:lnTo>
                    <a:pt x="257" y="78"/>
                  </a:lnTo>
                  <a:lnTo>
                    <a:pt x="253" y="84"/>
                  </a:lnTo>
                  <a:lnTo>
                    <a:pt x="247" y="88"/>
                  </a:lnTo>
                  <a:lnTo>
                    <a:pt x="240" y="95"/>
                  </a:lnTo>
                  <a:lnTo>
                    <a:pt x="230" y="103"/>
                  </a:lnTo>
                  <a:lnTo>
                    <a:pt x="219" y="110"/>
                  </a:lnTo>
                  <a:lnTo>
                    <a:pt x="206" y="120"/>
                  </a:lnTo>
                  <a:lnTo>
                    <a:pt x="198" y="126"/>
                  </a:lnTo>
                  <a:lnTo>
                    <a:pt x="190" y="129"/>
                  </a:lnTo>
                  <a:lnTo>
                    <a:pt x="173" y="139"/>
                  </a:lnTo>
                  <a:lnTo>
                    <a:pt x="152" y="146"/>
                  </a:lnTo>
                  <a:lnTo>
                    <a:pt x="131" y="154"/>
                  </a:lnTo>
                  <a:lnTo>
                    <a:pt x="109" y="160"/>
                  </a:lnTo>
                  <a:lnTo>
                    <a:pt x="84" y="165"/>
                  </a:lnTo>
                  <a:lnTo>
                    <a:pt x="57" y="167"/>
                  </a:lnTo>
                  <a:lnTo>
                    <a:pt x="0" y="165"/>
                  </a:lnTo>
                  <a:lnTo>
                    <a:pt x="91" y="74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52"/>
            <p:cNvSpPr>
              <a:spLocks/>
            </p:cNvSpPr>
            <p:nvPr/>
          </p:nvSpPr>
          <p:spPr bwMode="auto">
            <a:xfrm>
              <a:off x="3949" y="2757"/>
              <a:ext cx="75" cy="81"/>
            </a:xfrm>
            <a:custGeom>
              <a:avLst/>
              <a:gdLst>
                <a:gd name="T0" fmla="*/ 31 w 151"/>
                <a:gd name="T1" fmla="*/ 0 h 161"/>
                <a:gd name="T2" fmla="*/ 37 w 151"/>
                <a:gd name="T3" fmla="*/ 18 h 161"/>
                <a:gd name="T4" fmla="*/ 0 w 151"/>
                <a:gd name="T5" fmla="*/ 41 h 161"/>
                <a:gd name="T6" fmla="*/ 31 w 151"/>
                <a:gd name="T7" fmla="*/ 0 h 161"/>
                <a:gd name="T8" fmla="*/ 31 w 151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161"/>
                <a:gd name="T17" fmla="*/ 151 w 151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161">
                  <a:moveTo>
                    <a:pt x="124" y="0"/>
                  </a:moveTo>
                  <a:lnTo>
                    <a:pt x="151" y="72"/>
                  </a:lnTo>
                  <a:lnTo>
                    <a:pt x="0" y="16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53"/>
            <p:cNvSpPr>
              <a:spLocks/>
            </p:cNvSpPr>
            <p:nvPr/>
          </p:nvSpPr>
          <p:spPr bwMode="auto">
            <a:xfrm>
              <a:off x="4034" y="2479"/>
              <a:ext cx="95" cy="309"/>
            </a:xfrm>
            <a:custGeom>
              <a:avLst/>
              <a:gdLst>
                <a:gd name="T0" fmla="*/ 7 w 190"/>
                <a:gd name="T1" fmla="*/ 149 h 617"/>
                <a:gd name="T2" fmla="*/ 7 w 190"/>
                <a:gd name="T3" fmla="*/ 143 h 617"/>
                <a:gd name="T4" fmla="*/ 9 w 190"/>
                <a:gd name="T5" fmla="*/ 127 h 617"/>
                <a:gd name="T6" fmla="*/ 11 w 190"/>
                <a:gd name="T7" fmla="*/ 116 h 617"/>
                <a:gd name="T8" fmla="*/ 12 w 190"/>
                <a:gd name="T9" fmla="*/ 105 h 617"/>
                <a:gd name="T10" fmla="*/ 15 w 190"/>
                <a:gd name="T11" fmla="*/ 92 h 617"/>
                <a:gd name="T12" fmla="*/ 16 w 190"/>
                <a:gd name="T13" fmla="*/ 79 h 617"/>
                <a:gd name="T14" fmla="*/ 18 w 190"/>
                <a:gd name="T15" fmla="*/ 73 h 617"/>
                <a:gd name="T16" fmla="*/ 19 w 190"/>
                <a:gd name="T17" fmla="*/ 67 h 617"/>
                <a:gd name="T18" fmla="*/ 21 w 190"/>
                <a:gd name="T19" fmla="*/ 61 h 617"/>
                <a:gd name="T20" fmla="*/ 22 w 190"/>
                <a:gd name="T21" fmla="*/ 55 h 617"/>
                <a:gd name="T22" fmla="*/ 24 w 190"/>
                <a:gd name="T23" fmla="*/ 49 h 617"/>
                <a:gd name="T24" fmla="*/ 25 w 190"/>
                <a:gd name="T25" fmla="*/ 44 h 617"/>
                <a:gd name="T26" fmla="*/ 27 w 190"/>
                <a:gd name="T27" fmla="*/ 39 h 617"/>
                <a:gd name="T28" fmla="*/ 29 w 190"/>
                <a:gd name="T29" fmla="*/ 35 h 617"/>
                <a:gd name="T30" fmla="*/ 31 w 190"/>
                <a:gd name="T31" fmla="*/ 30 h 617"/>
                <a:gd name="T32" fmla="*/ 33 w 190"/>
                <a:gd name="T33" fmla="*/ 27 h 617"/>
                <a:gd name="T34" fmla="*/ 35 w 190"/>
                <a:gd name="T35" fmla="*/ 24 h 617"/>
                <a:gd name="T36" fmla="*/ 36 w 190"/>
                <a:gd name="T37" fmla="*/ 23 h 617"/>
                <a:gd name="T38" fmla="*/ 38 w 190"/>
                <a:gd name="T39" fmla="*/ 22 h 617"/>
                <a:gd name="T40" fmla="*/ 40 w 190"/>
                <a:gd name="T41" fmla="*/ 20 h 617"/>
                <a:gd name="T42" fmla="*/ 43 w 190"/>
                <a:gd name="T43" fmla="*/ 19 h 617"/>
                <a:gd name="T44" fmla="*/ 48 w 190"/>
                <a:gd name="T45" fmla="*/ 20 h 617"/>
                <a:gd name="T46" fmla="*/ 15 w 190"/>
                <a:gd name="T47" fmla="*/ 0 h 617"/>
                <a:gd name="T48" fmla="*/ 14 w 190"/>
                <a:gd name="T49" fmla="*/ 6 h 617"/>
                <a:gd name="T50" fmla="*/ 12 w 190"/>
                <a:gd name="T51" fmla="*/ 22 h 617"/>
                <a:gd name="T52" fmla="*/ 11 w 190"/>
                <a:gd name="T53" fmla="*/ 32 h 617"/>
                <a:gd name="T54" fmla="*/ 9 w 190"/>
                <a:gd name="T55" fmla="*/ 44 h 617"/>
                <a:gd name="T56" fmla="*/ 6 w 190"/>
                <a:gd name="T57" fmla="*/ 70 h 617"/>
                <a:gd name="T58" fmla="*/ 4 w 190"/>
                <a:gd name="T59" fmla="*/ 97 h 617"/>
                <a:gd name="T60" fmla="*/ 1 w 190"/>
                <a:gd name="T61" fmla="*/ 121 h 617"/>
                <a:gd name="T62" fmla="*/ 0 w 190"/>
                <a:gd name="T63" fmla="*/ 155 h 617"/>
                <a:gd name="T64" fmla="*/ 7 w 190"/>
                <a:gd name="T65" fmla="*/ 149 h 617"/>
                <a:gd name="T66" fmla="*/ 7 w 190"/>
                <a:gd name="T67" fmla="*/ 149 h 6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0"/>
                <a:gd name="T103" fmla="*/ 0 h 617"/>
                <a:gd name="T104" fmla="*/ 190 w 190"/>
                <a:gd name="T105" fmla="*/ 617 h 6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0" h="617">
                  <a:moveTo>
                    <a:pt x="26" y="595"/>
                  </a:moveTo>
                  <a:lnTo>
                    <a:pt x="28" y="572"/>
                  </a:lnTo>
                  <a:lnTo>
                    <a:pt x="36" y="507"/>
                  </a:lnTo>
                  <a:lnTo>
                    <a:pt x="41" y="463"/>
                  </a:lnTo>
                  <a:lnTo>
                    <a:pt x="47" y="418"/>
                  </a:lnTo>
                  <a:lnTo>
                    <a:pt x="57" y="367"/>
                  </a:lnTo>
                  <a:lnTo>
                    <a:pt x="64" y="315"/>
                  </a:lnTo>
                  <a:lnTo>
                    <a:pt x="70" y="291"/>
                  </a:lnTo>
                  <a:lnTo>
                    <a:pt x="76" y="266"/>
                  </a:lnTo>
                  <a:lnTo>
                    <a:pt x="81" y="241"/>
                  </a:lnTo>
                  <a:lnTo>
                    <a:pt x="87" y="218"/>
                  </a:lnTo>
                  <a:lnTo>
                    <a:pt x="95" y="195"/>
                  </a:lnTo>
                  <a:lnTo>
                    <a:pt x="100" y="175"/>
                  </a:lnTo>
                  <a:lnTo>
                    <a:pt x="108" y="154"/>
                  </a:lnTo>
                  <a:lnTo>
                    <a:pt x="116" y="137"/>
                  </a:lnTo>
                  <a:lnTo>
                    <a:pt x="123" y="119"/>
                  </a:lnTo>
                  <a:lnTo>
                    <a:pt x="131" y="106"/>
                  </a:lnTo>
                  <a:lnTo>
                    <a:pt x="140" y="95"/>
                  </a:lnTo>
                  <a:lnTo>
                    <a:pt x="144" y="89"/>
                  </a:lnTo>
                  <a:lnTo>
                    <a:pt x="150" y="85"/>
                  </a:lnTo>
                  <a:lnTo>
                    <a:pt x="159" y="80"/>
                  </a:lnTo>
                  <a:lnTo>
                    <a:pt x="169" y="76"/>
                  </a:lnTo>
                  <a:lnTo>
                    <a:pt x="190" y="80"/>
                  </a:lnTo>
                  <a:lnTo>
                    <a:pt x="59" y="0"/>
                  </a:lnTo>
                  <a:lnTo>
                    <a:pt x="55" y="22"/>
                  </a:lnTo>
                  <a:lnTo>
                    <a:pt x="47" y="85"/>
                  </a:lnTo>
                  <a:lnTo>
                    <a:pt x="41" y="125"/>
                  </a:lnTo>
                  <a:lnTo>
                    <a:pt x="36" y="173"/>
                  </a:lnTo>
                  <a:lnTo>
                    <a:pt x="24" y="277"/>
                  </a:lnTo>
                  <a:lnTo>
                    <a:pt x="13" y="386"/>
                  </a:lnTo>
                  <a:lnTo>
                    <a:pt x="3" y="484"/>
                  </a:lnTo>
                  <a:lnTo>
                    <a:pt x="0" y="617"/>
                  </a:lnTo>
                  <a:lnTo>
                    <a:pt x="26" y="595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54"/>
            <p:cNvSpPr>
              <a:spLocks/>
            </p:cNvSpPr>
            <p:nvPr/>
          </p:nvSpPr>
          <p:spPr bwMode="auto">
            <a:xfrm>
              <a:off x="4059" y="2535"/>
              <a:ext cx="155" cy="241"/>
            </a:xfrm>
            <a:custGeom>
              <a:avLst/>
              <a:gdLst>
                <a:gd name="T0" fmla="*/ 5 w 312"/>
                <a:gd name="T1" fmla="*/ 119 h 481"/>
                <a:gd name="T2" fmla="*/ 6 w 312"/>
                <a:gd name="T3" fmla="*/ 115 h 481"/>
                <a:gd name="T4" fmla="*/ 8 w 312"/>
                <a:gd name="T5" fmla="*/ 110 h 481"/>
                <a:gd name="T6" fmla="*/ 10 w 312"/>
                <a:gd name="T7" fmla="*/ 104 h 481"/>
                <a:gd name="T8" fmla="*/ 11 w 312"/>
                <a:gd name="T9" fmla="*/ 100 h 481"/>
                <a:gd name="T10" fmla="*/ 12 w 312"/>
                <a:gd name="T11" fmla="*/ 96 h 481"/>
                <a:gd name="T12" fmla="*/ 14 w 312"/>
                <a:gd name="T13" fmla="*/ 93 h 481"/>
                <a:gd name="T14" fmla="*/ 15 w 312"/>
                <a:gd name="T15" fmla="*/ 88 h 481"/>
                <a:gd name="T16" fmla="*/ 17 w 312"/>
                <a:gd name="T17" fmla="*/ 84 h 481"/>
                <a:gd name="T18" fmla="*/ 19 w 312"/>
                <a:gd name="T19" fmla="*/ 80 h 481"/>
                <a:gd name="T20" fmla="*/ 21 w 312"/>
                <a:gd name="T21" fmla="*/ 75 h 481"/>
                <a:gd name="T22" fmla="*/ 23 w 312"/>
                <a:gd name="T23" fmla="*/ 71 h 481"/>
                <a:gd name="T24" fmla="*/ 26 w 312"/>
                <a:gd name="T25" fmla="*/ 66 h 481"/>
                <a:gd name="T26" fmla="*/ 29 w 312"/>
                <a:gd name="T27" fmla="*/ 62 h 481"/>
                <a:gd name="T28" fmla="*/ 31 w 312"/>
                <a:gd name="T29" fmla="*/ 57 h 481"/>
                <a:gd name="T30" fmla="*/ 34 w 312"/>
                <a:gd name="T31" fmla="*/ 53 h 481"/>
                <a:gd name="T32" fmla="*/ 37 w 312"/>
                <a:gd name="T33" fmla="*/ 49 h 481"/>
                <a:gd name="T34" fmla="*/ 38 w 312"/>
                <a:gd name="T35" fmla="*/ 47 h 481"/>
                <a:gd name="T36" fmla="*/ 40 w 312"/>
                <a:gd name="T37" fmla="*/ 45 h 481"/>
                <a:gd name="T38" fmla="*/ 41 w 312"/>
                <a:gd name="T39" fmla="*/ 43 h 481"/>
                <a:gd name="T40" fmla="*/ 43 w 312"/>
                <a:gd name="T41" fmla="*/ 41 h 481"/>
                <a:gd name="T42" fmla="*/ 45 w 312"/>
                <a:gd name="T43" fmla="*/ 40 h 481"/>
                <a:gd name="T44" fmla="*/ 46 w 312"/>
                <a:gd name="T45" fmla="*/ 38 h 481"/>
                <a:gd name="T46" fmla="*/ 48 w 312"/>
                <a:gd name="T47" fmla="*/ 36 h 481"/>
                <a:gd name="T48" fmla="*/ 50 w 312"/>
                <a:gd name="T49" fmla="*/ 35 h 481"/>
                <a:gd name="T50" fmla="*/ 51 w 312"/>
                <a:gd name="T51" fmla="*/ 33 h 481"/>
                <a:gd name="T52" fmla="*/ 53 w 312"/>
                <a:gd name="T53" fmla="*/ 32 h 481"/>
                <a:gd name="T54" fmla="*/ 55 w 312"/>
                <a:gd name="T55" fmla="*/ 30 h 481"/>
                <a:gd name="T56" fmla="*/ 57 w 312"/>
                <a:gd name="T57" fmla="*/ 29 h 481"/>
                <a:gd name="T58" fmla="*/ 61 w 312"/>
                <a:gd name="T59" fmla="*/ 27 h 481"/>
                <a:gd name="T60" fmla="*/ 65 w 312"/>
                <a:gd name="T61" fmla="*/ 25 h 481"/>
                <a:gd name="T62" fmla="*/ 69 w 312"/>
                <a:gd name="T63" fmla="*/ 24 h 481"/>
                <a:gd name="T64" fmla="*/ 77 w 312"/>
                <a:gd name="T65" fmla="*/ 23 h 481"/>
                <a:gd name="T66" fmla="*/ 56 w 312"/>
                <a:gd name="T67" fmla="*/ 3 h 481"/>
                <a:gd name="T68" fmla="*/ 55 w 312"/>
                <a:gd name="T69" fmla="*/ 2 h 481"/>
                <a:gd name="T70" fmla="*/ 53 w 312"/>
                <a:gd name="T71" fmla="*/ 1 h 481"/>
                <a:gd name="T72" fmla="*/ 51 w 312"/>
                <a:gd name="T73" fmla="*/ 0 h 481"/>
                <a:gd name="T74" fmla="*/ 45 w 312"/>
                <a:gd name="T75" fmla="*/ 0 h 481"/>
                <a:gd name="T76" fmla="*/ 38 w 312"/>
                <a:gd name="T77" fmla="*/ 5 h 481"/>
                <a:gd name="T78" fmla="*/ 36 w 312"/>
                <a:gd name="T79" fmla="*/ 7 h 481"/>
                <a:gd name="T80" fmla="*/ 35 w 312"/>
                <a:gd name="T81" fmla="*/ 9 h 481"/>
                <a:gd name="T82" fmla="*/ 33 w 312"/>
                <a:gd name="T83" fmla="*/ 10 h 481"/>
                <a:gd name="T84" fmla="*/ 29 w 312"/>
                <a:gd name="T85" fmla="*/ 17 h 481"/>
                <a:gd name="T86" fmla="*/ 27 w 312"/>
                <a:gd name="T87" fmla="*/ 21 h 481"/>
                <a:gd name="T88" fmla="*/ 24 w 312"/>
                <a:gd name="T89" fmla="*/ 26 h 481"/>
                <a:gd name="T90" fmla="*/ 22 w 312"/>
                <a:gd name="T91" fmla="*/ 32 h 481"/>
                <a:gd name="T92" fmla="*/ 20 w 312"/>
                <a:gd name="T93" fmla="*/ 38 h 481"/>
                <a:gd name="T94" fmla="*/ 17 w 312"/>
                <a:gd name="T95" fmla="*/ 45 h 481"/>
                <a:gd name="T96" fmla="*/ 14 w 312"/>
                <a:gd name="T97" fmla="*/ 54 h 481"/>
                <a:gd name="T98" fmla="*/ 12 w 312"/>
                <a:gd name="T99" fmla="*/ 63 h 481"/>
                <a:gd name="T100" fmla="*/ 10 w 312"/>
                <a:gd name="T101" fmla="*/ 72 h 481"/>
                <a:gd name="T102" fmla="*/ 7 w 312"/>
                <a:gd name="T103" fmla="*/ 83 h 481"/>
                <a:gd name="T104" fmla="*/ 4 w 312"/>
                <a:gd name="T105" fmla="*/ 94 h 481"/>
                <a:gd name="T106" fmla="*/ 2 w 312"/>
                <a:gd name="T107" fmla="*/ 107 h 481"/>
                <a:gd name="T108" fmla="*/ 0 w 312"/>
                <a:gd name="T109" fmla="*/ 121 h 481"/>
                <a:gd name="T110" fmla="*/ 5 w 312"/>
                <a:gd name="T111" fmla="*/ 119 h 481"/>
                <a:gd name="T112" fmla="*/ 5 w 312"/>
                <a:gd name="T113" fmla="*/ 119 h 4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2"/>
                <a:gd name="T172" fmla="*/ 0 h 481"/>
                <a:gd name="T173" fmla="*/ 312 w 312"/>
                <a:gd name="T174" fmla="*/ 481 h 4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2" h="481">
                  <a:moveTo>
                    <a:pt x="21" y="473"/>
                  </a:moveTo>
                  <a:lnTo>
                    <a:pt x="27" y="458"/>
                  </a:lnTo>
                  <a:lnTo>
                    <a:pt x="32" y="439"/>
                  </a:lnTo>
                  <a:lnTo>
                    <a:pt x="40" y="414"/>
                  </a:lnTo>
                  <a:lnTo>
                    <a:pt x="46" y="399"/>
                  </a:lnTo>
                  <a:lnTo>
                    <a:pt x="51" y="384"/>
                  </a:lnTo>
                  <a:lnTo>
                    <a:pt x="57" y="369"/>
                  </a:lnTo>
                  <a:lnTo>
                    <a:pt x="63" y="351"/>
                  </a:lnTo>
                  <a:lnTo>
                    <a:pt x="70" y="334"/>
                  </a:lnTo>
                  <a:lnTo>
                    <a:pt x="78" y="317"/>
                  </a:lnTo>
                  <a:lnTo>
                    <a:pt x="87" y="300"/>
                  </a:lnTo>
                  <a:lnTo>
                    <a:pt x="95" y="281"/>
                  </a:lnTo>
                  <a:lnTo>
                    <a:pt x="105" y="264"/>
                  </a:lnTo>
                  <a:lnTo>
                    <a:pt x="116" y="245"/>
                  </a:lnTo>
                  <a:lnTo>
                    <a:pt x="125" y="228"/>
                  </a:lnTo>
                  <a:lnTo>
                    <a:pt x="137" y="211"/>
                  </a:lnTo>
                  <a:lnTo>
                    <a:pt x="148" y="196"/>
                  </a:lnTo>
                  <a:lnTo>
                    <a:pt x="154" y="186"/>
                  </a:lnTo>
                  <a:lnTo>
                    <a:pt x="162" y="179"/>
                  </a:lnTo>
                  <a:lnTo>
                    <a:pt x="167" y="171"/>
                  </a:lnTo>
                  <a:lnTo>
                    <a:pt x="173" y="163"/>
                  </a:lnTo>
                  <a:lnTo>
                    <a:pt x="181" y="158"/>
                  </a:lnTo>
                  <a:lnTo>
                    <a:pt x="186" y="150"/>
                  </a:lnTo>
                  <a:lnTo>
                    <a:pt x="194" y="142"/>
                  </a:lnTo>
                  <a:lnTo>
                    <a:pt x="202" y="137"/>
                  </a:lnTo>
                  <a:lnTo>
                    <a:pt x="207" y="131"/>
                  </a:lnTo>
                  <a:lnTo>
                    <a:pt x="215" y="125"/>
                  </a:lnTo>
                  <a:lnTo>
                    <a:pt x="222" y="120"/>
                  </a:lnTo>
                  <a:lnTo>
                    <a:pt x="230" y="116"/>
                  </a:lnTo>
                  <a:lnTo>
                    <a:pt x="245" y="106"/>
                  </a:lnTo>
                  <a:lnTo>
                    <a:pt x="262" y="99"/>
                  </a:lnTo>
                  <a:lnTo>
                    <a:pt x="278" y="95"/>
                  </a:lnTo>
                  <a:lnTo>
                    <a:pt x="312" y="89"/>
                  </a:lnTo>
                  <a:lnTo>
                    <a:pt x="228" y="11"/>
                  </a:lnTo>
                  <a:lnTo>
                    <a:pt x="222" y="7"/>
                  </a:lnTo>
                  <a:lnTo>
                    <a:pt x="215" y="4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2" y="19"/>
                  </a:lnTo>
                  <a:lnTo>
                    <a:pt x="144" y="28"/>
                  </a:lnTo>
                  <a:lnTo>
                    <a:pt x="141" y="34"/>
                  </a:lnTo>
                  <a:lnTo>
                    <a:pt x="135" y="40"/>
                  </a:lnTo>
                  <a:lnTo>
                    <a:pt x="118" y="66"/>
                  </a:lnTo>
                  <a:lnTo>
                    <a:pt x="108" y="83"/>
                  </a:lnTo>
                  <a:lnTo>
                    <a:pt x="99" y="104"/>
                  </a:lnTo>
                  <a:lnTo>
                    <a:pt x="89" y="127"/>
                  </a:lnTo>
                  <a:lnTo>
                    <a:pt x="80" y="152"/>
                  </a:lnTo>
                  <a:lnTo>
                    <a:pt x="68" y="180"/>
                  </a:lnTo>
                  <a:lnTo>
                    <a:pt x="59" y="213"/>
                  </a:lnTo>
                  <a:lnTo>
                    <a:pt x="49" y="249"/>
                  </a:lnTo>
                  <a:lnTo>
                    <a:pt x="40" y="287"/>
                  </a:lnTo>
                  <a:lnTo>
                    <a:pt x="29" y="331"/>
                  </a:lnTo>
                  <a:lnTo>
                    <a:pt x="19" y="376"/>
                  </a:lnTo>
                  <a:lnTo>
                    <a:pt x="10" y="426"/>
                  </a:lnTo>
                  <a:lnTo>
                    <a:pt x="0" y="481"/>
                  </a:lnTo>
                  <a:lnTo>
                    <a:pt x="21" y="473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55"/>
            <p:cNvSpPr>
              <a:spLocks/>
            </p:cNvSpPr>
            <p:nvPr/>
          </p:nvSpPr>
          <p:spPr bwMode="auto">
            <a:xfrm>
              <a:off x="4253" y="2867"/>
              <a:ext cx="47" cy="95"/>
            </a:xfrm>
            <a:custGeom>
              <a:avLst/>
              <a:gdLst>
                <a:gd name="T0" fmla="*/ 24 w 93"/>
                <a:gd name="T1" fmla="*/ 0 h 190"/>
                <a:gd name="T2" fmla="*/ 22 w 93"/>
                <a:gd name="T3" fmla="*/ 4 h 190"/>
                <a:gd name="T4" fmla="*/ 21 w 93"/>
                <a:gd name="T5" fmla="*/ 9 h 190"/>
                <a:gd name="T6" fmla="*/ 18 w 93"/>
                <a:gd name="T7" fmla="*/ 14 h 190"/>
                <a:gd name="T8" fmla="*/ 15 w 93"/>
                <a:gd name="T9" fmla="*/ 19 h 190"/>
                <a:gd name="T10" fmla="*/ 13 w 93"/>
                <a:gd name="T11" fmla="*/ 21 h 190"/>
                <a:gd name="T12" fmla="*/ 12 w 93"/>
                <a:gd name="T13" fmla="*/ 23 h 190"/>
                <a:gd name="T14" fmla="*/ 11 w 93"/>
                <a:gd name="T15" fmla="*/ 24 h 190"/>
                <a:gd name="T16" fmla="*/ 10 w 93"/>
                <a:gd name="T17" fmla="*/ 25 h 190"/>
                <a:gd name="T18" fmla="*/ 9 w 93"/>
                <a:gd name="T19" fmla="*/ 27 h 190"/>
                <a:gd name="T20" fmla="*/ 6 w 93"/>
                <a:gd name="T21" fmla="*/ 28 h 190"/>
                <a:gd name="T22" fmla="*/ 4 w 93"/>
                <a:gd name="T23" fmla="*/ 30 h 190"/>
                <a:gd name="T24" fmla="*/ 0 w 93"/>
                <a:gd name="T25" fmla="*/ 32 h 190"/>
                <a:gd name="T26" fmla="*/ 6 w 93"/>
                <a:gd name="T27" fmla="*/ 48 h 190"/>
                <a:gd name="T28" fmla="*/ 6 w 93"/>
                <a:gd name="T29" fmla="*/ 47 h 190"/>
                <a:gd name="T30" fmla="*/ 7 w 93"/>
                <a:gd name="T31" fmla="*/ 46 h 190"/>
                <a:gd name="T32" fmla="*/ 9 w 93"/>
                <a:gd name="T33" fmla="*/ 44 h 190"/>
                <a:gd name="T34" fmla="*/ 10 w 93"/>
                <a:gd name="T35" fmla="*/ 43 h 190"/>
                <a:gd name="T36" fmla="*/ 12 w 93"/>
                <a:gd name="T37" fmla="*/ 41 h 190"/>
                <a:gd name="T38" fmla="*/ 13 w 93"/>
                <a:gd name="T39" fmla="*/ 40 h 190"/>
                <a:gd name="T40" fmla="*/ 15 w 93"/>
                <a:gd name="T41" fmla="*/ 38 h 190"/>
                <a:gd name="T42" fmla="*/ 16 w 93"/>
                <a:gd name="T43" fmla="*/ 37 h 190"/>
                <a:gd name="T44" fmla="*/ 18 w 93"/>
                <a:gd name="T45" fmla="*/ 35 h 190"/>
                <a:gd name="T46" fmla="*/ 19 w 93"/>
                <a:gd name="T47" fmla="*/ 33 h 190"/>
                <a:gd name="T48" fmla="*/ 21 w 93"/>
                <a:gd name="T49" fmla="*/ 31 h 190"/>
                <a:gd name="T50" fmla="*/ 22 w 93"/>
                <a:gd name="T51" fmla="*/ 30 h 190"/>
                <a:gd name="T52" fmla="*/ 24 w 93"/>
                <a:gd name="T53" fmla="*/ 27 h 190"/>
                <a:gd name="T54" fmla="*/ 24 w 93"/>
                <a:gd name="T55" fmla="*/ 0 h 190"/>
                <a:gd name="T56" fmla="*/ 24 w 93"/>
                <a:gd name="T57" fmla="*/ 0 h 1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90"/>
                <a:gd name="T89" fmla="*/ 93 w 93"/>
                <a:gd name="T90" fmla="*/ 190 h 1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90">
                  <a:moveTo>
                    <a:pt x="93" y="0"/>
                  </a:moveTo>
                  <a:lnTo>
                    <a:pt x="87" y="15"/>
                  </a:lnTo>
                  <a:lnTo>
                    <a:pt x="81" y="33"/>
                  </a:lnTo>
                  <a:lnTo>
                    <a:pt x="72" y="53"/>
                  </a:lnTo>
                  <a:lnTo>
                    <a:pt x="59" y="74"/>
                  </a:lnTo>
                  <a:lnTo>
                    <a:pt x="51" y="84"/>
                  </a:lnTo>
                  <a:lnTo>
                    <a:pt x="47" y="90"/>
                  </a:lnTo>
                  <a:lnTo>
                    <a:pt x="43" y="95"/>
                  </a:lnTo>
                  <a:lnTo>
                    <a:pt x="40" y="99"/>
                  </a:lnTo>
                  <a:lnTo>
                    <a:pt x="34" y="105"/>
                  </a:lnTo>
                  <a:lnTo>
                    <a:pt x="24" y="112"/>
                  </a:lnTo>
                  <a:lnTo>
                    <a:pt x="13" y="120"/>
                  </a:lnTo>
                  <a:lnTo>
                    <a:pt x="0" y="128"/>
                  </a:lnTo>
                  <a:lnTo>
                    <a:pt x="21" y="190"/>
                  </a:lnTo>
                  <a:lnTo>
                    <a:pt x="23" y="188"/>
                  </a:lnTo>
                  <a:lnTo>
                    <a:pt x="28" y="181"/>
                  </a:lnTo>
                  <a:lnTo>
                    <a:pt x="34" y="175"/>
                  </a:lnTo>
                  <a:lnTo>
                    <a:pt x="40" y="169"/>
                  </a:lnTo>
                  <a:lnTo>
                    <a:pt x="45" y="164"/>
                  </a:lnTo>
                  <a:lnTo>
                    <a:pt x="51" y="158"/>
                  </a:lnTo>
                  <a:lnTo>
                    <a:pt x="57" y="150"/>
                  </a:lnTo>
                  <a:lnTo>
                    <a:pt x="62" y="145"/>
                  </a:lnTo>
                  <a:lnTo>
                    <a:pt x="70" y="137"/>
                  </a:lnTo>
                  <a:lnTo>
                    <a:pt x="76" y="131"/>
                  </a:lnTo>
                  <a:lnTo>
                    <a:pt x="81" y="124"/>
                  </a:lnTo>
                  <a:lnTo>
                    <a:pt x="85" y="118"/>
                  </a:lnTo>
                  <a:lnTo>
                    <a:pt x="93" y="10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56"/>
            <p:cNvSpPr>
              <a:spLocks/>
            </p:cNvSpPr>
            <p:nvPr/>
          </p:nvSpPr>
          <p:spPr bwMode="auto">
            <a:xfrm>
              <a:off x="4081" y="2605"/>
              <a:ext cx="218" cy="154"/>
            </a:xfrm>
            <a:custGeom>
              <a:avLst/>
              <a:gdLst>
                <a:gd name="T0" fmla="*/ 10 w 435"/>
                <a:gd name="T1" fmla="*/ 70 h 308"/>
                <a:gd name="T2" fmla="*/ 12 w 435"/>
                <a:gd name="T3" fmla="*/ 68 h 308"/>
                <a:gd name="T4" fmla="*/ 16 w 435"/>
                <a:gd name="T5" fmla="*/ 63 h 308"/>
                <a:gd name="T6" fmla="*/ 18 w 435"/>
                <a:gd name="T7" fmla="*/ 61 h 308"/>
                <a:gd name="T8" fmla="*/ 23 w 435"/>
                <a:gd name="T9" fmla="*/ 56 h 308"/>
                <a:gd name="T10" fmla="*/ 25 w 435"/>
                <a:gd name="T11" fmla="*/ 53 h 308"/>
                <a:gd name="T12" fmla="*/ 29 w 435"/>
                <a:gd name="T13" fmla="*/ 50 h 308"/>
                <a:gd name="T14" fmla="*/ 32 w 435"/>
                <a:gd name="T15" fmla="*/ 47 h 308"/>
                <a:gd name="T16" fmla="*/ 36 w 435"/>
                <a:gd name="T17" fmla="*/ 44 h 308"/>
                <a:gd name="T18" fmla="*/ 40 w 435"/>
                <a:gd name="T19" fmla="*/ 41 h 308"/>
                <a:gd name="T20" fmla="*/ 44 w 435"/>
                <a:gd name="T21" fmla="*/ 37 h 308"/>
                <a:gd name="T22" fmla="*/ 48 w 435"/>
                <a:gd name="T23" fmla="*/ 34 h 308"/>
                <a:gd name="T24" fmla="*/ 52 w 435"/>
                <a:gd name="T25" fmla="*/ 32 h 308"/>
                <a:gd name="T26" fmla="*/ 56 w 435"/>
                <a:gd name="T27" fmla="*/ 29 h 308"/>
                <a:gd name="T28" fmla="*/ 61 w 435"/>
                <a:gd name="T29" fmla="*/ 26 h 308"/>
                <a:gd name="T30" fmla="*/ 67 w 435"/>
                <a:gd name="T31" fmla="*/ 23 h 308"/>
                <a:gd name="T32" fmla="*/ 75 w 435"/>
                <a:gd name="T33" fmla="*/ 20 h 308"/>
                <a:gd name="T34" fmla="*/ 91 w 435"/>
                <a:gd name="T35" fmla="*/ 20 h 308"/>
                <a:gd name="T36" fmla="*/ 101 w 435"/>
                <a:gd name="T37" fmla="*/ 26 h 308"/>
                <a:gd name="T38" fmla="*/ 104 w 435"/>
                <a:gd name="T39" fmla="*/ 30 h 308"/>
                <a:gd name="T40" fmla="*/ 95 w 435"/>
                <a:gd name="T41" fmla="*/ 9 h 308"/>
                <a:gd name="T42" fmla="*/ 91 w 435"/>
                <a:gd name="T43" fmla="*/ 5 h 308"/>
                <a:gd name="T44" fmla="*/ 83 w 435"/>
                <a:gd name="T45" fmla="*/ 2 h 308"/>
                <a:gd name="T46" fmla="*/ 67 w 435"/>
                <a:gd name="T47" fmla="*/ 0 h 308"/>
                <a:gd name="T48" fmla="*/ 57 w 435"/>
                <a:gd name="T49" fmla="*/ 4 h 308"/>
                <a:gd name="T50" fmla="*/ 49 w 435"/>
                <a:gd name="T51" fmla="*/ 8 h 308"/>
                <a:gd name="T52" fmla="*/ 45 w 435"/>
                <a:gd name="T53" fmla="*/ 11 h 308"/>
                <a:gd name="T54" fmla="*/ 41 w 435"/>
                <a:gd name="T55" fmla="*/ 15 h 308"/>
                <a:gd name="T56" fmla="*/ 37 w 435"/>
                <a:gd name="T57" fmla="*/ 19 h 308"/>
                <a:gd name="T58" fmla="*/ 33 w 435"/>
                <a:gd name="T59" fmla="*/ 24 h 308"/>
                <a:gd name="T60" fmla="*/ 31 w 435"/>
                <a:gd name="T61" fmla="*/ 26 h 308"/>
                <a:gd name="T62" fmla="*/ 28 w 435"/>
                <a:gd name="T63" fmla="*/ 29 h 308"/>
                <a:gd name="T64" fmla="*/ 19 w 435"/>
                <a:gd name="T65" fmla="*/ 42 h 308"/>
                <a:gd name="T66" fmla="*/ 15 w 435"/>
                <a:gd name="T67" fmla="*/ 50 h 308"/>
                <a:gd name="T68" fmla="*/ 10 w 435"/>
                <a:gd name="T69" fmla="*/ 58 h 308"/>
                <a:gd name="T70" fmla="*/ 5 w 435"/>
                <a:gd name="T71" fmla="*/ 67 h 308"/>
                <a:gd name="T72" fmla="*/ 0 w 435"/>
                <a:gd name="T73" fmla="*/ 77 h 308"/>
                <a:gd name="T74" fmla="*/ 9 w 435"/>
                <a:gd name="T75" fmla="*/ 71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35"/>
                <a:gd name="T115" fmla="*/ 0 h 308"/>
                <a:gd name="T116" fmla="*/ 435 w 435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35" h="308">
                  <a:moveTo>
                    <a:pt x="34" y="283"/>
                  </a:moveTo>
                  <a:lnTo>
                    <a:pt x="38" y="279"/>
                  </a:lnTo>
                  <a:lnTo>
                    <a:pt x="41" y="275"/>
                  </a:lnTo>
                  <a:lnTo>
                    <a:pt x="47" y="270"/>
                  </a:lnTo>
                  <a:lnTo>
                    <a:pt x="53" y="260"/>
                  </a:lnTo>
                  <a:lnTo>
                    <a:pt x="62" y="252"/>
                  </a:lnTo>
                  <a:lnTo>
                    <a:pt x="66" y="247"/>
                  </a:lnTo>
                  <a:lnTo>
                    <a:pt x="72" y="241"/>
                  </a:lnTo>
                  <a:lnTo>
                    <a:pt x="83" y="230"/>
                  </a:lnTo>
                  <a:lnTo>
                    <a:pt x="89" y="224"/>
                  </a:lnTo>
                  <a:lnTo>
                    <a:pt x="95" y="218"/>
                  </a:lnTo>
                  <a:lnTo>
                    <a:pt x="100" y="212"/>
                  </a:lnTo>
                  <a:lnTo>
                    <a:pt x="108" y="205"/>
                  </a:lnTo>
                  <a:lnTo>
                    <a:pt x="114" y="199"/>
                  </a:lnTo>
                  <a:lnTo>
                    <a:pt x="121" y="193"/>
                  </a:lnTo>
                  <a:lnTo>
                    <a:pt x="127" y="186"/>
                  </a:lnTo>
                  <a:lnTo>
                    <a:pt x="135" y="180"/>
                  </a:lnTo>
                  <a:lnTo>
                    <a:pt x="142" y="174"/>
                  </a:lnTo>
                  <a:lnTo>
                    <a:pt x="150" y="167"/>
                  </a:lnTo>
                  <a:lnTo>
                    <a:pt x="157" y="161"/>
                  </a:lnTo>
                  <a:lnTo>
                    <a:pt x="165" y="155"/>
                  </a:lnTo>
                  <a:lnTo>
                    <a:pt x="175" y="148"/>
                  </a:lnTo>
                  <a:lnTo>
                    <a:pt x="182" y="142"/>
                  </a:lnTo>
                  <a:lnTo>
                    <a:pt x="190" y="136"/>
                  </a:lnTo>
                  <a:lnTo>
                    <a:pt x="197" y="131"/>
                  </a:lnTo>
                  <a:lnTo>
                    <a:pt x="207" y="125"/>
                  </a:lnTo>
                  <a:lnTo>
                    <a:pt x="214" y="119"/>
                  </a:lnTo>
                  <a:lnTo>
                    <a:pt x="224" y="114"/>
                  </a:lnTo>
                  <a:lnTo>
                    <a:pt x="232" y="108"/>
                  </a:lnTo>
                  <a:lnTo>
                    <a:pt x="241" y="104"/>
                  </a:lnTo>
                  <a:lnTo>
                    <a:pt x="249" y="100"/>
                  </a:lnTo>
                  <a:lnTo>
                    <a:pt x="266" y="91"/>
                  </a:lnTo>
                  <a:lnTo>
                    <a:pt x="283" y="85"/>
                  </a:lnTo>
                  <a:lnTo>
                    <a:pt x="300" y="79"/>
                  </a:lnTo>
                  <a:lnTo>
                    <a:pt x="332" y="76"/>
                  </a:lnTo>
                  <a:lnTo>
                    <a:pt x="363" y="79"/>
                  </a:lnTo>
                  <a:lnTo>
                    <a:pt x="389" y="93"/>
                  </a:lnTo>
                  <a:lnTo>
                    <a:pt x="403" y="104"/>
                  </a:lnTo>
                  <a:lnTo>
                    <a:pt x="408" y="112"/>
                  </a:lnTo>
                  <a:lnTo>
                    <a:pt x="414" y="119"/>
                  </a:lnTo>
                  <a:lnTo>
                    <a:pt x="435" y="157"/>
                  </a:lnTo>
                  <a:lnTo>
                    <a:pt x="378" y="34"/>
                  </a:lnTo>
                  <a:lnTo>
                    <a:pt x="370" y="26"/>
                  </a:lnTo>
                  <a:lnTo>
                    <a:pt x="361" y="20"/>
                  </a:lnTo>
                  <a:lnTo>
                    <a:pt x="349" y="13"/>
                  </a:lnTo>
                  <a:lnTo>
                    <a:pt x="332" y="5"/>
                  </a:lnTo>
                  <a:lnTo>
                    <a:pt x="313" y="0"/>
                  </a:lnTo>
                  <a:lnTo>
                    <a:pt x="268" y="0"/>
                  </a:lnTo>
                  <a:lnTo>
                    <a:pt x="241" y="7"/>
                  </a:lnTo>
                  <a:lnTo>
                    <a:pt x="226" y="13"/>
                  </a:lnTo>
                  <a:lnTo>
                    <a:pt x="211" y="20"/>
                  </a:lnTo>
                  <a:lnTo>
                    <a:pt x="195" y="32"/>
                  </a:lnTo>
                  <a:lnTo>
                    <a:pt x="188" y="36"/>
                  </a:lnTo>
                  <a:lnTo>
                    <a:pt x="180" y="43"/>
                  </a:lnTo>
                  <a:lnTo>
                    <a:pt x="173" y="49"/>
                  </a:lnTo>
                  <a:lnTo>
                    <a:pt x="163" y="57"/>
                  </a:lnTo>
                  <a:lnTo>
                    <a:pt x="156" y="64"/>
                  </a:lnTo>
                  <a:lnTo>
                    <a:pt x="146" y="74"/>
                  </a:lnTo>
                  <a:lnTo>
                    <a:pt x="138" y="83"/>
                  </a:lnTo>
                  <a:lnTo>
                    <a:pt x="129" y="93"/>
                  </a:lnTo>
                  <a:lnTo>
                    <a:pt x="125" y="98"/>
                  </a:lnTo>
                  <a:lnTo>
                    <a:pt x="121" y="102"/>
                  </a:lnTo>
                  <a:lnTo>
                    <a:pt x="116" y="108"/>
                  </a:lnTo>
                  <a:lnTo>
                    <a:pt x="112" y="114"/>
                  </a:lnTo>
                  <a:lnTo>
                    <a:pt x="95" y="138"/>
                  </a:lnTo>
                  <a:lnTo>
                    <a:pt x="76" y="165"/>
                  </a:lnTo>
                  <a:lnTo>
                    <a:pt x="66" y="180"/>
                  </a:lnTo>
                  <a:lnTo>
                    <a:pt x="57" y="197"/>
                  </a:lnTo>
                  <a:lnTo>
                    <a:pt x="47" y="212"/>
                  </a:lnTo>
                  <a:lnTo>
                    <a:pt x="38" y="230"/>
                  </a:lnTo>
                  <a:lnTo>
                    <a:pt x="28" y="249"/>
                  </a:lnTo>
                  <a:lnTo>
                    <a:pt x="19" y="268"/>
                  </a:lnTo>
                  <a:lnTo>
                    <a:pt x="9" y="287"/>
                  </a:lnTo>
                  <a:lnTo>
                    <a:pt x="0" y="308"/>
                  </a:lnTo>
                  <a:lnTo>
                    <a:pt x="34" y="283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57"/>
            <p:cNvSpPr>
              <a:spLocks/>
            </p:cNvSpPr>
            <p:nvPr/>
          </p:nvSpPr>
          <p:spPr bwMode="auto">
            <a:xfrm>
              <a:off x="4102" y="2669"/>
              <a:ext cx="202" cy="102"/>
            </a:xfrm>
            <a:custGeom>
              <a:avLst/>
              <a:gdLst>
                <a:gd name="T0" fmla="*/ 4 w 403"/>
                <a:gd name="T1" fmla="*/ 42 h 203"/>
                <a:gd name="T2" fmla="*/ 5 w 403"/>
                <a:gd name="T3" fmla="*/ 41 h 203"/>
                <a:gd name="T4" fmla="*/ 9 w 403"/>
                <a:gd name="T5" fmla="*/ 39 h 203"/>
                <a:gd name="T6" fmla="*/ 10 w 403"/>
                <a:gd name="T7" fmla="*/ 38 h 203"/>
                <a:gd name="T8" fmla="*/ 13 w 403"/>
                <a:gd name="T9" fmla="*/ 37 h 203"/>
                <a:gd name="T10" fmla="*/ 17 w 403"/>
                <a:gd name="T11" fmla="*/ 36 h 203"/>
                <a:gd name="T12" fmla="*/ 20 w 403"/>
                <a:gd name="T13" fmla="*/ 34 h 203"/>
                <a:gd name="T14" fmla="*/ 24 w 403"/>
                <a:gd name="T15" fmla="*/ 32 h 203"/>
                <a:gd name="T16" fmla="*/ 28 w 403"/>
                <a:gd name="T17" fmla="*/ 30 h 203"/>
                <a:gd name="T18" fmla="*/ 32 w 403"/>
                <a:gd name="T19" fmla="*/ 29 h 203"/>
                <a:gd name="T20" fmla="*/ 36 w 403"/>
                <a:gd name="T21" fmla="*/ 27 h 203"/>
                <a:gd name="T22" fmla="*/ 41 w 403"/>
                <a:gd name="T23" fmla="*/ 26 h 203"/>
                <a:gd name="T24" fmla="*/ 45 w 403"/>
                <a:gd name="T25" fmla="*/ 24 h 203"/>
                <a:gd name="T26" fmla="*/ 50 w 403"/>
                <a:gd name="T27" fmla="*/ 23 h 203"/>
                <a:gd name="T28" fmla="*/ 54 w 403"/>
                <a:gd name="T29" fmla="*/ 21 h 203"/>
                <a:gd name="T30" fmla="*/ 64 w 403"/>
                <a:gd name="T31" fmla="*/ 20 h 203"/>
                <a:gd name="T32" fmla="*/ 72 w 403"/>
                <a:gd name="T33" fmla="*/ 19 h 203"/>
                <a:gd name="T34" fmla="*/ 80 w 403"/>
                <a:gd name="T35" fmla="*/ 19 h 203"/>
                <a:gd name="T36" fmla="*/ 87 w 403"/>
                <a:gd name="T37" fmla="*/ 22 h 203"/>
                <a:gd name="T38" fmla="*/ 92 w 403"/>
                <a:gd name="T39" fmla="*/ 26 h 203"/>
                <a:gd name="T40" fmla="*/ 96 w 403"/>
                <a:gd name="T41" fmla="*/ 32 h 203"/>
                <a:gd name="T42" fmla="*/ 97 w 403"/>
                <a:gd name="T43" fmla="*/ 40 h 203"/>
                <a:gd name="T44" fmla="*/ 96 w 403"/>
                <a:gd name="T45" fmla="*/ 51 h 203"/>
                <a:gd name="T46" fmla="*/ 101 w 403"/>
                <a:gd name="T47" fmla="*/ 38 h 203"/>
                <a:gd name="T48" fmla="*/ 100 w 403"/>
                <a:gd name="T49" fmla="*/ 26 h 203"/>
                <a:gd name="T50" fmla="*/ 99 w 403"/>
                <a:gd name="T51" fmla="*/ 21 h 203"/>
                <a:gd name="T52" fmla="*/ 97 w 403"/>
                <a:gd name="T53" fmla="*/ 16 h 203"/>
                <a:gd name="T54" fmla="*/ 95 w 403"/>
                <a:gd name="T55" fmla="*/ 11 h 203"/>
                <a:gd name="T56" fmla="*/ 94 w 403"/>
                <a:gd name="T57" fmla="*/ 9 h 203"/>
                <a:gd name="T58" fmla="*/ 93 w 403"/>
                <a:gd name="T59" fmla="*/ 8 h 203"/>
                <a:gd name="T60" fmla="*/ 91 w 403"/>
                <a:gd name="T61" fmla="*/ 6 h 203"/>
                <a:gd name="T62" fmla="*/ 88 w 403"/>
                <a:gd name="T63" fmla="*/ 4 h 203"/>
                <a:gd name="T64" fmla="*/ 86 w 403"/>
                <a:gd name="T65" fmla="*/ 3 h 203"/>
                <a:gd name="T66" fmla="*/ 83 w 403"/>
                <a:gd name="T67" fmla="*/ 1 h 203"/>
                <a:gd name="T68" fmla="*/ 79 w 403"/>
                <a:gd name="T69" fmla="*/ 1 h 203"/>
                <a:gd name="T70" fmla="*/ 71 w 403"/>
                <a:gd name="T71" fmla="*/ 0 h 203"/>
                <a:gd name="T72" fmla="*/ 61 w 403"/>
                <a:gd name="T73" fmla="*/ 2 h 203"/>
                <a:gd name="T74" fmla="*/ 56 w 403"/>
                <a:gd name="T75" fmla="*/ 4 h 203"/>
                <a:gd name="T76" fmla="*/ 49 w 403"/>
                <a:gd name="T77" fmla="*/ 7 h 203"/>
                <a:gd name="T78" fmla="*/ 46 w 403"/>
                <a:gd name="T79" fmla="*/ 8 h 203"/>
                <a:gd name="T80" fmla="*/ 43 w 403"/>
                <a:gd name="T81" fmla="*/ 10 h 203"/>
                <a:gd name="T82" fmla="*/ 39 w 403"/>
                <a:gd name="T83" fmla="*/ 12 h 203"/>
                <a:gd name="T84" fmla="*/ 36 w 403"/>
                <a:gd name="T85" fmla="*/ 14 h 203"/>
                <a:gd name="T86" fmla="*/ 31 w 403"/>
                <a:gd name="T87" fmla="*/ 16 h 203"/>
                <a:gd name="T88" fmla="*/ 29 w 403"/>
                <a:gd name="T89" fmla="*/ 18 h 203"/>
                <a:gd name="T90" fmla="*/ 28 w 403"/>
                <a:gd name="T91" fmla="*/ 19 h 203"/>
                <a:gd name="T92" fmla="*/ 26 w 403"/>
                <a:gd name="T93" fmla="*/ 20 h 203"/>
                <a:gd name="T94" fmla="*/ 23 w 403"/>
                <a:gd name="T95" fmla="*/ 22 h 203"/>
                <a:gd name="T96" fmla="*/ 21 w 403"/>
                <a:gd name="T97" fmla="*/ 23 h 203"/>
                <a:gd name="T98" fmla="*/ 19 w 403"/>
                <a:gd name="T99" fmla="*/ 25 h 203"/>
                <a:gd name="T100" fmla="*/ 17 w 403"/>
                <a:gd name="T101" fmla="*/ 26 h 203"/>
                <a:gd name="T102" fmla="*/ 15 w 403"/>
                <a:gd name="T103" fmla="*/ 28 h 203"/>
                <a:gd name="T104" fmla="*/ 12 w 403"/>
                <a:gd name="T105" fmla="*/ 30 h 203"/>
                <a:gd name="T106" fmla="*/ 10 w 403"/>
                <a:gd name="T107" fmla="*/ 31 h 203"/>
                <a:gd name="T108" fmla="*/ 8 w 403"/>
                <a:gd name="T109" fmla="*/ 33 h 203"/>
                <a:gd name="T110" fmla="*/ 5 w 403"/>
                <a:gd name="T111" fmla="*/ 35 h 203"/>
                <a:gd name="T112" fmla="*/ 3 w 403"/>
                <a:gd name="T113" fmla="*/ 37 h 203"/>
                <a:gd name="T114" fmla="*/ 0 w 403"/>
                <a:gd name="T115" fmla="*/ 39 h 203"/>
                <a:gd name="T116" fmla="*/ 4 w 403"/>
                <a:gd name="T117" fmla="*/ 42 h 203"/>
                <a:gd name="T118" fmla="*/ 4 w 403"/>
                <a:gd name="T119" fmla="*/ 42 h 2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3"/>
                <a:gd name="T181" fmla="*/ 0 h 203"/>
                <a:gd name="T182" fmla="*/ 403 w 403"/>
                <a:gd name="T183" fmla="*/ 203 h 2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3" h="203">
                  <a:moveTo>
                    <a:pt x="14" y="165"/>
                  </a:moveTo>
                  <a:lnTo>
                    <a:pt x="19" y="161"/>
                  </a:lnTo>
                  <a:lnTo>
                    <a:pt x="33" y="156"/>
                  </a:lnTo>
                  <a:lnTo>
                    <a:pt x="40" y="150"/>
                  </a:lnTo>
                  <a:lnTo>
                    <a:pt x="52" y="146"/>
                  </a:lnTo>
                  <a:lnTo>
                    <a:pt x="65" y="141"/>
                  </a:lnTo>
                  <a:lnTo>
                    <a:pt x="78" y="133"/>
                  </a:lnTo>
                  <a:lnTo>
                    <a:pt x="94" y="127"/>
                  </a:lnTo>
                  <a:lnTo>
                    <a:pt x="109" y="120"/>
                  </a:lnTo>
                  <a:lnTo>
                    <a:pt x="126" y="114"/>
                  </a:lnTo>
                  <a:lnTo>
                    <a:pt x="143" y="106"/>
                  </a:lnTo>
                  <a:lnTo>
                    <a:pt x="162" y="101"/>
                  </a:lnTo>
                  <a:lnTo>
                    <a:pt x="179" y="95"/>
                  </a:lnTo>
                  <a:lnTo>
                    <a:pt x="198" y="89"/>
                  </a:lnTo>
                  <a:lnTo>
                    <a:pt x="215" y="83"/>
                  </a:lnTo>
                  <a:lnTo>
                    <a:pt x="253" y="78"/>
                  </a:lnTo>
                  <a:lnTo>
                    <a:pt x="287" y="74"/>
                  </a:lnTo>
                  <a:lnTo>
                    <a:pt x="318" y="76"/>
                  </a:lnTo>
                  <a:lnTo>
                    <a:pt x="345" y="85"/>
                  </a:lnTo>
                  <a:lnTo>
                    <a:pt x="367" y="101"/>
                  </a:lnTo>
                  <a:lnTo>
                    <a:pt x="381" y="125"/>
                  </a:lnTo>
                  <a:lnTo>
                    <a:pt x="386" y="160"/>
                  </a:lnTo>
                  <a:lnTo>
                    <a:pt x="383" y="203"/>
                  </a:lnTo>
                  <a:lnTo>
                    <a:pt x="403" y="152"/>
                  </a:lnTo>
                  <a:lnTo>
                    <a:pt x="400" y="104"/>
                  </a:lnTo>
                  <a:lnTo>
                    <a:pt x="396" y="83"/>
                  </a:lnTo>
                  <a:lnTo>
                    <a:pt x="388" y="61"/>
                  </a:lnTo>
                  <a:lnTo>
                    <a:pt x="377" y="42"/>
                  </a:lnTo>
                  <a:lnTo>
                    <a:pt x="375" y="36"/>
                  </a:lnTo>
                  <a:lnTo>
                    <a:pt x="371" y="32"/>
                  </a:lnTo>
                  <a:lnTo>
                    <a:pt x="362" y="23"/>
                  </a:lnTo>
                  <a:lnTo>
                    <a:pt x="352" y="15"/>
                  </a:lnTo>
                  <a:lnTo>
                    <a:pt x="343" y="9"/>
                  </a:lnTo>
                  <a:lnTo>
                    <a:pt x="329" y="4"/>
                  </a:lnTo>
                  <a:lnTo>
                    <a:pt x="316" y="2"/>
                  </a:lnTo>
                  <a:lnTo>
                    <a:pt x="284" y="0"/>
                  </a:lnTo>
                  <a:lnTo>
                    <a:pt x="244" y="7"/>
                  </a:lnTo>
                  <a:lnTo>
                    <a:pt x="221" y="15"/>
                  </a:lnTo>
                  <a:lnTo>
                    <a:pt x="196" y="25"/>
                  </a:lnTo>
                  <a:lnTo>
                    <a:pt x="183" y="32"/>
                  </a:lnTo>
                  <a:lnTo>
                    <a:pt x="170" y="38"/>
                  </a:lnTo>
                  <a:lnTo>
                    <a:pt x="154" y="47"/>
                  </a:lnTo>
                  <a:lnTo>
                    <a:pt x="141" y="55"/>
                  </a:lnTo>
                  <a:lnTo>
                    <a:pt x="124" y="64"/>
                  </a:lnTo>
                  <a:lnTo>
                    <a:pt x="116" y="70"/>
                  </a:lnTo>
                  <a:lnTo>
                    <a:pt x="109" y="74"/>
                  </a:lnTo>
                  <a:lnTo>
                    <a:pt x="101" y="80"/>
                  </a:lnTo>
                  <a:lnTo>
                    <a:pt x="92" y="85"/>
                  </a:lnTo>
                  <a:lnTo>
                    <a:pt x="84" y="91"/>
                  </a:lnTo>
                  <a:lnTo>
                    <a:pt x="75" y="97"/>
                  </a:lnTo>
                  <a:lnTo>
                    <a:pt x="67" y="104"/>
                  </a:lnTo>
                  <a:lnTo>
                    <a:pt x="57" y="110"/>
                  </a:lnTo>
                  <a:lnTo>
                    <a:pt x="48" y="118"/>
                  </a:lnTo>
                  <a:lnTo>
                    <a:pt x="38" y="123"/>
                  </a:lnTo>
                  <a:lnTo>
                    <a:pt x="29" y="131"/>
                  </a:lnTo>
                  <a:lnTo>
                    <a:pt x="19" y="139"/>
                  </a:lnTo>
                  <a:lnTo>
                    <a:pt x="10" y="146"/>
                  </a:lnTo>
                  <a:lnTo>
                    <a:pt x="0" y="154"/>
                  </a:lnTo>
                  <a:lnTo>
                    <a:pt x="14" y="165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58"/>
            <p:cNvSpPr>
              <a:spLocks/>
            </p:cNvSpPr>
            <p:nvPr/>
          </p:nvSpPr>
          <p:spPr bwMode="auto">
            <a:xfrm>
              <a:off x="4111" y="2726"/>
              <a:ext cx="168" cy="100"/>
            </a:xfrm>
            <a:custGeom>
              <a:avLst/>
              <a:gdLst>
                <a:gd name="T0" fmla="*/ 3 w 336"/>
                <a:gd name="T1" fmla="*/ 18 h 199"/>
                <a:gd name="T2" fmla="*/ 6 w 336"/>
                <a:gd name="T3" fmla="*/ 18 h 199"/>
                <a:gd name="T4" fmla="*/ 17 w 336"/>
                <a:gd name="T5" fmla="*/ 17 h 199"/>
                <a:gd name="T6" fmla="*/ 32 w 336"/>
                <a:gd name="T7" fmla="*/ 16 h 199"/>
                <a:gd name="T8" fmla="*/ 47 w 336"/>
                <a:gd name="T9" fmla="*/ 17 h 199"/>
                <a:gd name="T10" fmla="*/ 61 w 336"/>
                <a:gd name="T11" fmla="*/ 19 h 199"/>
                <a:gd name="T12" fmla="*/ 66 w 336"/>
                <a:gd name="T13" fmla="*/ 22 h 199"/>
                <a:gd name="T14" fmla="*/ 71 w 336"/>
                <a:gd name="T15" fmla="*/ 26 h 199"/>
                <a:gd name="T16" fmla="*/ 73 w 336"/>
                <a:gd name="T17" fmla="*/ 30 h 199"/>
                <a:gd name="T18" fmla="*/ 73 w 336"/>
                <a:gd name="T19" fmla="*/ 36 h 199"/>
                <a:gd name="T20" fmla="*/ 72 w 336"/>
                <a:gd name="T21" fmla="*/ 38 h 199"/>
                <a:gd name="T22" fmla="*/ 71 w 336"/>
                <a:gd name="T23" fmla="*/ 42 h 199"/>
                <a:gd name="T24" fmla="*/ 69 w 336"/>
                <a:gd name="T25" fmla="*/ 46 h 199"/>
                <a:gd name="T26" fmla="*/ 66 w 336"/>
                <a:gd name="T27" fmla="*/ 50 h 199"/>
                <a:gd name="T28" fmla="*/ 78 w 336"/>
                <a:gd name="T29" fmla="*/ 44 h 199"/>
                <a:gd name="T30" fmla="*/ 80 w 336"/>
                <a:gd name="T31" fmla="*/ 41 h 199"/>
                <a:gd name="T32" fmla="*/ 82 w 336"/>
                <a:gd name="T33" fmla="*/ 33 h 199"/>
                <a:gd name="T34" fmla="*/ 84 w 336"/>
                <a:gd name="T35" fmla="*/ 23 h 199"/>
                <a:gd name="T36" fmla="*/ 84 w 336"/>
                <a:gd name="T37" fmla="*/ 18 h 199"/>
                <a:gd name="T38" fmla="*/ 83 w 336"/>
                <a:gd name="T39" fmla="*/ 13 h 199"/>
                <a:gd name="T40" fmla="*/ 81 w 336"/>
                <a:gd name="T41" fmla="*/ 8 h 199"/>
                <a:gd name="T42" fmla="*/ 79 w 336"/>
                <a:gd name="T43" fmla="*/ 6 h 199"/>
                <a:gd name="T44" fmla="*/ 76 w 336"/>
                <a:gd name="T45" fmla="*/ 4 h 199"/>
                <a:gd name="T46" fmla="*/ 73 w 336"/>
                <a:gd name="T47" fmla="*/ 3 h 199"/>
                <a:gd name="T48" fmla="*/ 70 w 336"/>
                <a:gd name="T49" fmla="*/ 2 h 199"/>
                <a:gd name="T50" fmla="*/ 62 w 336"/>
                <a:gd name="T51" fmla="*/ 0 h 199"/>
                <a:gd name="T52" fmla="*/ 51 w 336"/>
                <a:gd name="T53" fmla="*/ 0 h 199"/>
                <a:gd name="T54" fmla="*/ 37 w 336"/>
                <a:gd name="T55" fmla="*/ 2 h 199"/>
                <a:gd name="T56" fmla="*/ 29 w 336"/>
                <a:gd name="T57" fmla="*/ 4 h 199"/>
                <a:gd name="T58" fmla="*/ 20 w 336"/>
                <a:gd name="T59" fmla="*/ 7 h 199"/>
                <a:gd name="T60" fmla="*/ 15 w 336"/>
                <a:gd name="T61" fmla="*/ 8 h 199"/>
                <a:gd name="T62" fmla="*/ 11 w 336"/>
                <a:gd name="T63" fmla="*/ 9 h 199"/>
                <a:gd name="T64" fmla="*/ 5 w 336"/>
                <a:gd name="T65" fmla="*/ 11 h 199"/>
                <a:gd name="T66" fmla="*/ 0 w 336"/>
                <a:gd name="T67" fmla="*/ 13 h 199"/>
                <a:gd name="T68" fmla="*/ 3 w 336"/>
                <a:gd name="T69" fmla="*/ 18 h 199"/>
                <a:gd name="T70" fmla="*/ 3 w 336"/>
                <a:gd name="T71" fmla="*/ 18 h 1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6"/>
                <a:gd name="T109" fmla="*/ 0 h 199"/>
                <a:gd name="T110" fmla="*/ 336 w 336"/>
                <a:gd name="T111" fmla="*/ 199 h 1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6" h="199">
                  <a:moveTo>
                    <a:pt x="9" y="72"/>
                  </a:moveTo>
                  <a:lnTo>
                    <a:pt x="24" y="70"/>
                  </a:lnTo>
                  <a:lnTo>
                    <a:pt x="68" y="66"/>
                  </a:lnTo>
                  <a:lnTo>
                    <a:pt x="125" y="63"/>
                  </a:lnTo>
                  <a:lnTo>
                    <a:pt x="188" y="65"/>
                  </a:lnTo>
                  <a:lnTo>
                    <a:pt x="243" y="76"/>
                  </a:lnTo>
                  <a:lnTo>
                    <a:pt x="264" y="85"/>
                  </a:lnTo>
                  <a:lnTo>
                    <a:pt x="281" y="101"/>
                  </a:lnTo>
                  <a:lnTo>
                    <a:pt x="290" y="118"/>
                  </a:lnTo>
                  <a:lnTo>
                    <a:pt x="292" y="141"/>
                  </a:lnTo>
                  <a:lnTo>
                    <a:pt x="288" y="152"/>
                  </a:lnTo>
                  <a:lnTo>
                    <a:pt x="283" y="167"/>
                  </a:lnTo>
                  <a:lnTo>
                    <a:pt x="275" y="182"/>
                  </a:lnTo>
                  <a:lnTo>
                    <a:pt x="264" y="199"/>
                  </a:lnTo>
                  <a:lnTo>
                    <a:pt x="311" y="175"/>
                  </a:lnTo>
                  <a:lnTo>
                    <a:pt x="317" y="161"/>
                  </a:lnTo>
                  <a:lnTo>
                    <a:pt x="328" y="131"/>
                  </a:lnTo>
                  <a:lnTo>
                    <a:pt x="336" y="91"/>
                  </a:lnTo>
                  <a:lnTo>
                    <a:pt x="336" y="70"/>
                  </a:lnTo>
                  <a:lnTo>
                    <a:pt x="330" y="49"/>
                  </a:lnTo>
                  <a:lnTo>
                    <a:pt x="321" y="32"/>
                  </a:lnTo>
                  <a:lnTo>
                    <a:pt x="313" y="23"/>
                  </a:lnTo>
                  <a:lnTo>
                    <a:pt x="304" y="15"/>
                  </a:lnTo>
                  <a:lnTo>
                    <a:pt x="292" y="9"/>
                  </a:lnTo>
                  <a:lnTo>
                    <a:pt x="279" y="6"/>
                  </a:lnTo>
                  <a:lnTo>
                    <a:pt x="245" y="0"/>
                  </a:lnTo>
                  <a:lnTo>
                    <a:pt x="201" y="0"/>
                  </a:lnTo>
                  <a:lnTo>
                    <a:pt x="146" y="8"/>
                  </a:lnTo>
                  <a:lnTo>
                    <a:pt x="116" y="15"/>
                  </a:lnTo>
                  <a:lnTo>
                    <a:pt x="79" y="25"/>
                  </a:lnTo>
                  <a:lnTo>
                    <a:pt x="60" y="30"/>
                  </a:lnTo>
                  <a:lnTo>
                    <a:pt x="41" y="36"/>
                  </a:lnTo>
                  <a:lnTo>
                    <a:pt x="20" y="44"/>
                  </a:lnTo>
                  <a:lnTo>
                    <a:pt x="0" y="51"/>
                  </a:lnTo>
                  <a:lnTo>
                    <a:pt x="9" y="72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59"/>
            <p:cNvSpPr>
              <a:spLocks/>
            </p:cNvSpPr>
            <p:nvPr/>
          </p:nvSpPr>
          <p:spPr bwMode="auto">
            <a:xfrm>
              <a:off x="4081" y="2773"/>
              <a:ext cx="145" cy="89"/>
            </a:xfrm>
            <a:custGeom>
              <a:avLst/>
              <a:gdLst>
                <a:gd name="T0" fmla="*/ 0 w 289"/>
                <a:gd name="T1" fmla="*/ 5 h 179"/>
                <a:gd name="T2" fmla="*/ 13 w 289"/>
                <a:gd name="T3" fmla="*/ 6 h 179"/>
                <a:gd name="T4" fmla="*/ 26 w 289"/>
                <a:gd name="T5" fmla="*/ 9 h 179"/>
                <a:gd name="T6" fmla="*/ 33 w 289"/>
                <a:gd name="T7" fmla="*/ 11 h 179"/>
                <a:gd name="T8" fmla="*/ 39 w 289"/>
                <a:gd name="T9" fmla="*/ 12 h 179"/>
                <a:gd name="T10" fmla="*/ 46 w 289"/>
                <a:gd name="T11" fmla="*/ 15 h 179"/>
                <a:gd name="T12" fmla="*/ 51 w 289"/>
                <a:gd name="T13" fmla="*/ 18 h 179"/>
                <a:gd name="T14" fmla="*/ 54 w 289"/>
                <a:gd name="T15" fmla="*/ 19 h 179"/>
                <a:gd name="T16" fmla="*/ 56 w 289"/>
                <a:gd name="T17" fmla="*/ 21 h 179"/>
                <a:gd name="T18" fmla="*/ 58 w 289"/>
                <a:gd name="T19" fmla="*/ 22 h 179"/>
                <a:gd name="T20" fmla="*/ 59 w 289"/>
                <a:gd name="T21" fmla="*/ 24 h 179"/>
                <a:gd name="T22" fmla="*/ 61 w 289"/>
                <a:gd name="T23" fmla="*/ 29 h 179"/>
                <a:gd name="T24" fmla="*/ 61 w 289"/>
                <a:gd name="T25" fmla="*/ 33 h 179"/>
                <a:gd name="T26" fmla="*/ 60 w 289"/>
                <a:gd name="T27" fmla="*/ 36 h 179"/>
                <a:gd name="T28" fmla="*/ 58 w 289"/>
                <a:gd name="T29" fmla="*/ 39 h 179"/>
                <a:gd name="T30" fmla="*/ 57 w 289"/>
                <a:gd name="T31" fmla="*/ 40 h 179"/>
                <a:gd name="T32" fmla="*/ 56 w 289"/>
                <a:gd name="T33" fmla="*/ 41 h 179"/>
                <a:gd name="T34" fmla="*/ 54 w 289"/>
                <a:gd name="T35" fmla="*/ 43 h 179"/>
                <a:gd name="T36" fmla="*/ 53 w 289"/>
                <a:gd name="T37" fmla="*/ 44 h 179"/>
                <a:gd name="T38" fmla="*/ 65 w 289"/>
                <a:gd name="T39" fmla="*/ 39 h 179"/>
                <a:gd name="T40" fmla="*/ 67 w 289"/>
                <a:gd name="T41" fmla="*/ 37 h 179"/>
                <a:gd name="T42" fmla="*/ 70 w 289"/>
                <a:gd name="T43" fmla="*/ 32 h 179"/>
                <a:gd name="T44" fmla="*/ 73 w 289"/>
                <a:gd name="T45" fmla="*/ 25 h 179"/>
                <a:gd name="T46" fmla="*/ 73 w 289"/>
                <a:gd name="T47" fmla="*/ 17 h 179"/>
                <a:gd name="T48" fmla="*/ 71 w 289"/>
                <a:gd name="T49" fmla="*/ 13 h 179"/>
                <a:gd name="T50" fmla="*/ 70 w 289"/>
                <a:gd name="T51" fmla="*/ 11 h 179"/>
                <a:gd name="T52" fmla="*/ 68 w 289"/>
                <a:gd name="T53" fmla="*/ 9 h 179"/>
                <a:gd name="T54" fmla="*/ 66 w 289"/>
                <a:gd name="T55" fmla="*/ 8 h 179"/>
                <a:gd name="T56" fmla="*/ 64 w 289"/>
                <a:gd name="T57" fmla="*/ 6 h 179"/>
                <a:gd name="T58" fmla="*/ 61 w 289"/>
                <a:gd name="T59" fmla="*/ 4 h 179"/>
                <a:gd name="T60" fmla="*/ 57 w 289"/>
                <a:gd name="T61" fmla="*/ 3 h 179"/>
                <a:gd name="T62" fmla="*/ 54 w 289"/>
                <a:gd name="T63" fmla="*/ 2 h 179"/>
                <a:gd name="T64" fmla="*/ 49 w 289"/>
                <a:gd name="T65" fmla="*/ 1 h 179"/>
                <a:gd name="T66" fmla="*/ 38 w 289"/>
                <a:gd name="T67" fmla="*/ 0 h 179"/>
                <a:gd name="T68" fmla="*/ 8 w 289"/>
                <a:gd name="T69" fmla="*/ 0 h 179"/>
                <a:gd name="T70" fmla="*/ 0 w 289"/>
                <a:gd name="T71" fmla="*/ 5 h 179"/>
                <a:gd name="T72" fmla="*/ 0 w 289"/>
                <a:gd name="T73" fmla="*/ 5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9"/>
                <a:gd name="T112" fmla="*/ 0 h 179"/>
                <a:gd name="T113" fmla="*/ 289 w 289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9" h="179">
                  <a:moveTo>
                    <a:pt x="0" y="21"/>
                  </a:moveTo>
                  <a:lnTo>
                    <a:pt x="51" y="27"/>
                  </a:lnTo>
                  <a:lnTo>
                    <a:pt x="102" y="36"/>
                  </a:lnTo>
                  <a:lnTo>
                    <a:pt x="129" y="44"/>
                  </a:lnTo>
                  <a:lnTo>
                    <a:pt x="156" y="51"/>
                  </a:lnTo>
                  <a:lnTo>
                    <a:pt x="182" y="61"/>
                  </a:lnTo>
                  <a:lnTo>
                    <a:pt x="203" y="72"/>
                  </a:lnTo>
                  <a:lnTo>
                    <a:pt x="213" y="78"/>
                  </a:lnTo>
                  <a:lnTo>
                    <a:pt x="222" y="86"/>
                  </a:lnTo>
                  <a:lnTo>
                    <a:pt x="230" y="91"/>
                  </a:lnTo>
                  <a:lnTo>
                    <a:pt x="235" y="99"/>
                  </a:lnTo>
                  <a:lnTo>
                    <a:pt x="241" y="116"/>
                  </a:lnTo>
                  <a:lnTo>
                    <a:pt x="241" y="135"/>
                  </a:lnTo>
                  <a:lnTo>
                    <a:pt x="237" y="145"/>
                  </a:lnTo>
                  <a:lnTo>
                    <a:pt x="232" y="156"/>
                  </a:lnTo>
                  <a:lnTo>
                    <a:pt x="226" y="162"/>
                  </a:lnTo>
                  <a:lnTo>
                    <a:pt x="222" y="167"/>
                  </a:lnTo>
                  <a:lnTo>
                    <a:pt x="216" y="173"/>
                  </a:lnTo>
                  <a:lnTo>
                    <a:pt x="211" y="179"/>
                  </a:lnTo>
                  <a:lnTo>
                    <a:pt x="260" y="156"/>
                  </a:lnTo>
                  <a:lnTo>
                    <a:pt x="266" y="148"/>
                  </a:lnTo>
                  <a:lnTo>
                    <a:pt x="277" y="129"/>
                  </a:lnTo>
                  <a:lnTo>
                    <a:pt x="289" y="101"/>
                  </a:lnTo>
                  <a:lnTo>
                    <a:pt x="289" y="68"/>
                  </a:lnTo>
                  <a:lnTo>
                    <a:pt x="283" y="53"/>
                  </a:lnTo>
                  <a:lnTo>
                    <a:pt x="279" y="46"/>
                  </a:lnTo>
                  <a:lnTo>
                    <a:pt x="271" y="38"/>
                  </a:lnTo>
                  <a:lnTo>
                    <a:pt x="264" y="32"/>
                  </a:lnTo>
                  <a:lnTo>
                    <a:pt x="254" y="25"/>
                  </a:lnTo>
                  <a:lnTo>
                    <a:pt x="243" y="19"/>
                  </a:lnTo>
                  <a:lnTo>
                    <a:pt x="228" y="15"/>
                  </a:lnTo>
                  <a:lnTo>
                    <a:pt x="213" y="10"/>
                  </a:lnTo>
                  <a:lnTo>
                    <a:pt x="194" y="6"/>
                  </a:lnTo>
                  <a:lnTo>
                    <a:pt x="152" y="0"/>
                  </a:lnTo>
                  <a:lnTo>
                    <a:pt x="32" y="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60"/>
            <p:cNvSpPr>
              <a:spLocks/>
            </p:cNvSpPr>
            <p:nvPr/>
          </p:nvSpPr>
          <p:spPr bwMode="auto">
            <a:xfrm>
              <a:off x="4045" y="2793"/>
              <a:ext cx="126" cy="97"/>
            </a:xfrm>
            <a:custGeom>
              <a:avLst/>
              <a:gdLst>
                <a:gd name="T0" fmla="*/ 0 w 251"/>
                <a:gd name="T1" fmla="*/ 6 h 194"/>
                <a:gd name="T2" fmla="*/ 3 w 251"/>
                <a:gd name="T3" fmla="*/ 7 h 194"/>
                <a:gd name="T4" fmla="*/ 10 w 251"/>
                <a:gd name="T5" fmla="*/ 9 h 194"/>
                <a:gd name="T6" fmla="*/ 15 w 251"/>
                <a:gd name="T7" fmla="*/ 11 h 194"/>
                <a:gd name="T8" fmla="*/ 20 w 251"/>
                <a:gd name="T9" fmla="*/ 13 h 194"/>
                <a:gd name="T10" fmla="*/ 25 w 251"/>
                <a:gd name="T11" fmla="*/ 15 h 194"/>
                <a:gd name="T12" fmla="*/ 28 w 251"/>
                <a:gd name="T13" fmla="*/ 17 h 194"/>
                <a:gd name="T14" fmla="*/ 31 w 251"/>
                <a:gd name="T15" fmla="*/ 18 h 194"/>
                <a:gd name="T16" fmla="*/ 33 w 251"/>
                <a:gd name="T17" fmla="*/ 19 h 194"/>
                <a:gd name="T18" fmla="*/ 36 w 251"/>
                <a:gd name="T19" fmla="*/ 21 h 194"/>
                <a:gd name="T20" fmla="*/ 38 w 251"/>
                <a:gd name="T21" fmla="*/ 23 h 194"/>
                <a:gd name="T22" fmla="*/ 40 w 251"/>
                <a:gd name="T23" fmla="*/ 24 h 194"/>
                <a:gd name="T24" fmla="*/ 42 w 251"/>
                <a:gd name="T25" fmla="*/ 26 h 194"/>
                <a:gd name="T26" fmla="*/ 44 w 251"/>
                <a:gd name="T27" fmla="*/ 27 h 194"/>
                <a:gd name="T28" fmla="*/ 46 w 251"/>
                <a:gd name="T29" fmla="*/ 29 h 194"/>
                <a:gd name="T30" fmla="*/ 47 w 251"/>
                <a:gd name="T31" fmla="*/ 32 h 194"/>
                <a:gd name="T32" fmla="*/ 49 w 251"/>
                <a:gd name="T33" fmla="*/ 40 h 194"/>
                <a:gd name="T34" fmla="*/ 48 w 251"/>
                <a:gd name="T35" fmla="*/ 45 h 194"/>
                <a:gd name="T36" fmla="*/ 45 w 251"/>
                <a:gd name="T37" fmla="*/ 49 h 194"/>
                <a:gd name="T38" fmla="*/ 54 w 251"/>
                <a:gd name="T39" fmla="*/ 46 h 194"/>
                <a:gd name="T40" fmla="*/ 56 w 251"/>
                <a:gd name="T41" fmla="*/ 44 h 194"/>
                <a:gd name="T42" fmla="*/ 58 w 251"/>
                <a:gd name="T43" fmla="*/ 43 h 194"/>
                <a:gd name="T44" fmla="*/ 59 w 251"/>
                <a:gd name="T45" fmla="*/ 40 h 194"/>
                <a:gd name="T46" fmla="*/ 62 w 251"/>
                <a:gd name="T47" fmla="*/ 35 h 194"/>
                <a:gd name="T48" fmla="*/ 63 w 251"/>
                <a:gd name="T49" fmla="*/ 28 h 194"/>
                <a:gd name="T50" fmla="*/ 62 w 251"/>
                <a:gd name="T51" fmla="*/ 25 h 194"/>
                <a:gd name="T52" fmla="*/ 60 w 251"/>
                <a:gd name="T53" fmla="*/ 21 h 194"/>
                <a:gd name="T54" fmla="*/ 58 w 251"/>
                <a:gd name="T55" fmla="*/ 19 h 194"/>
                <a:gd name="T56" fmla="*/ 57 w 251"/>
                <a:gd name="T57" fmla="*/ 17 h 194"/>
                <a:gd name="T58" fmla="*/ 54 w 251"/>
                <a:gd name="T59" fmla="*/ 15 h 194"/>
                <a:gd name="T60" fmla="*/ 51 w 251"/>
                <a:gd name="T61" fmla="*/ 13 h 194"/>
                <a:gd name="T62" fmla="*/ 48 w 251"/>
                <a:gd name="T63" fmla="*/ 12 h 194"/>
                <a:gd name="T64" fmla="*/ 44 w 251"/>
                <a:gd name="T65" fmla="*/ 10 h 194"/>
                <a:gd name="T66" fmla="*/ 40 w 251"/>
                <a:gd name="T67" fmla="*/ 8 h 194"/>
                <a:gd name="T68" fmla="*/ 35 w 251"/>
                <a:gd name="T69" fmla="*/ 7 h 194"/>
                <a:gd name="T70" fmla="*/ 29 w 251"/>
                <a:gd name="T71" fmla="*/ 5 h 194"/>
                <a:gd name="T72" fmla="*/ 23 w 251"/>
                <a:gd name="T73" fmla="*/ 3 h 194"/>
                <a:gd name="T74" fmla="*/ 16 w 251"/>
                <a:gd name="T75" fmla="*/ 2 h 194"/>
                <a:gd name="T76" fmla="*/ 9 w 251"/>
                <a:gd name="T77" fmla="*/ 0 h 194"/>
                <a:gd name="T78" fmla="*/ 0 w 251"/>
                <a:gd name="T79" fmla="*/ 6 h 194"/>
                <a:gd name="T80" fmla="*/ 0 w 251"/>
                <a:gd name="T81" fmla="*/ 6 h 1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1"/>
                <a:gd name="T124" fmla="*/ 0 h 194"/>
                <a:gd name="T125" fmla="*/ 251 w 251"/>
                <a:gd name="T126" fmla="*/ 194 h 1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1" h="194">
                  <a:moveTo>
                    <a:pt x="0" y="23"/>
                  </a:moveTo>
                  <a:lnTo>
                    <a:pt x="12" y="25"/>
                  </a:lnTo>
                  <a:lnTo>
                    <a:pt x="40" y="34"/>
                  </a:lnTo>
                  <a:lnTo>
                    <a:pt x="59" y="42"/>
                  </a:lnTo>
                  <a:lnTo>
                    <a:pt x="78" y="49"/>
                  </a:lnTo>
                  <a:lnTo>
                    <a:pt x="99" y="59"/>
                  </a:lnTo>
                  <a:lnTo>
                    <a:pt x="111" y="65"/>
                  </a:lnTo>
                  <a:lnTo>
                    <a:pt x="122" y="70"/>
                  </a:lnTo>
                  <a:lnTo>
                    <a:pt x="132" y="76"/>
                  </a:lnTo>
                  <a:lnTo>
                    <a:pt x="141" y="82"/>
                  </a:lnTo>
                  <a:lnTo>
                    <a:pt x="151" y="89"/>
                  </a:lnTo>
                  <a:lnTo>
                    <a:pt x="160" y="95"/>
                  </a:lnTo>
                  <a:lnTo>
                    <a:pt x="168" y="103"/>
                  </a:lnTo>
                  <a:lnTo>
                    <a:pt x="175" y="108"/>
                  </a:lnTo>
                  <a:lnTo>
                    <a:pt x="181" y="116"/>
                  </a:lnTo>
                  <a:lnTo>
                    <a:pt x="187" y="125"/>
                  </a:lnTo>
                  <a:lnTo>
                    <a:pt x="196" y="158"/>
                  </a:lnTo>
                  <a:lnTo>
                    <a:pt x="190" y="177"/>
                  </a:lnTo>
                  <a:lnTo>
                    <a:pt x="179" y="194"/>
                  </a:lnTo>
                  <a:lnTo>
                    <a:pt x="215" y="181"/>
                  </a:lnTo>
                  <a:lnTo>
                    <a:pt x="221" y="175"/>
                  </a:lnTo>
                  <a:lnTo>
                    <a:pt x="229" y="169"/>
                  </a:lnTo>
                  <a:lnTo>
                    <a:pt x="234" y="160"/>
                  </a:lnTo>
                  <a:lnTo>
                    <a:pt x="246" y="137"/>
                  </a:lnTo>
                  <a:lnTo>
                    <a:pt x="251" y="110"/>
                  </a:lnTo>
                  <a:lnTo>
                    <a:pt x="248" y="97"/>
                  </a:lnTo>
                  <a:lnTo>
                    <a:pt x="238" y="82"/>
                  </a:lnTo>
                  <a:lnTo>
                    <a:pt x="232" y="74"/>
                  </a:lnTo>
                  <a:lnTo>
                    <a:pt x="225" y="66"/>
                  </a:lnTo>
                  <a:lnTo>
                    <a:pt x="215" y="59"/>
                  </a:lnTo>
                  <a:lnTo>
                    <a:pt x="204" y="51"/>
                  </a:lnTo>
                  <a:lnTo>
                    <a:pt x="190" y="46"/>
                  </a:lnTo>
                  <a:lnTo>
                    <a:pt x="175" y="38"/>
                  </a:lnTo>
                  <a:lnTo>
                    <a:pt x="158" y="30"/>
                  </a:lnTo>
                  <a:lnTo>
                    <a:pt x="137" y="25"/>
                  </a:lnTo>
                  <a:lnTo>
                    <a:pt x="116" y="17"/>
                  </a:lnTo>
                  <a:lnTo>
                    <a:pt x="92" y="11"/>
                  </a:lnTo>
                  <a:lnTo>
                    <a:pt x="63" y="6"/>
                  </a:lnTo>
                  <a:lnTo>
                    <a:pt x="3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61"/>
            <p:cNvSpPr>
              <a:spLocks/>
            </p:cNvSpPr>
            <p:nvPr/>
          </p:nvSpPr>
          <p:spPr bwMode="auto">
            <a:xfrm>
              <a:off x="4016" y="2814"/>
              <a:ext cx="97" cy="100"/>
            </a:xfrm>
            <a:custGeom>
              <a:avLst/>
              <a:gdLst>
                <a:gd name="T0" fmla="*/ 0 w 194"/>
                <a:gd name="T1" fmla="*/ 5 h 199"/>
                <a:gd name="T2" fmla="*/ 3 w 194"/>
                <a:gd name="T3" fmla="*/ 6 h 199"/>
                <a:gd name="T4" fmla="*/ 5 w 194"/>
                <a:gd name="T5" fmla="*/ 8 h 199"/>
                <a:gd name="T6" fmla="*/ 9 w 194"/>
                <a:gd name="T7" fmla="*/ 10 h 199"/>
                <a:gd name="T8" fmla="*/ 12 w 194"/>
                <a:gd name="T9" fmla="*/ 12 h 199"/>
                <a:gd name="T10" fmla="*/ 15 w 194"/>
                <a:gd name="T11" fmla="*/ 14 h 199"/>
                <a:gd name="T12" fmla="*/ 17 w 194"/>
                <a:gd name="T13" fmla="*/ 15 h 199"/>
                <a:gd name="T14" fmla="*/ 19 w 194"/>
                <a:gd name="T15" fmla="*/ 16 h 199"/>
                <a:gd name="T16" fmla="*/ 21 w 194"/>
                <a:gd name="T17" fmla="*/ 18 h 199"/>
                <a:gd name="T18" fmla="*/ 23 w 194"/>
                <a:gd name="T19" fmla="*/ 19 h 199"/>
                <a:gd name="T20" fmla="*/ 25 w 194"/>
                <a:gd name="T21" fmla="*/ 21 h 199"/>
                <a:gd name="T22" fmla="*/ 27 w 194"/>
                <a:gd name="T23" fmla="*/ 23 h 199"/>
                <a:gd name="T24" fmla="*/ 29 w 194"/>
                <a:gd name="T25" fmla="*/ 25 h 199"/>
                <a:gd name="T26" fmla="*/ 31 w 194"/>
                <a:gd name="T27" fmla="*/ 26 h 199"/>
                <a:gd name="T28" fmla="*/ 32 w 194"/>
                <a:gd name="T29" fmla="*/ 28 h 199"/>
                <a:gd name="T30" fmla="*/ 37 w 194"/>
                <a:gd name="T31" fmla="*/ 36 h 199"/>
                <a:gd name="T32" fmla="*/ 38 w 194"/>
                <a:gd name="T33" fmla="*/ 43 h 199"/>
                <a:gd name="T34" fmla="*/ 37 w 194"/>
                <a:gd name="T35" fmla="*/ 47 h 199"/>
                <a:gd name="T36" fmla="*/ 35 w 194"/>
                <a:gd name="T37" fmla="*/ 48 h 199"/>
                <a:gd name="T38" fmla="*/ 33 w 194"/>
                <a:gd name="T39" fmla="*/ 50 h 199"/>
                <a:gd name="T40" fmla="*/ 46 w 194"/>
                <a:gd name="T41" fmla="*/ 45 h 199"/>
                <a:gd name="T42" fmla="*/ 48 w 194"/>
                <a:gd name="T43" fmla="*/ 41 h 199"/>
                <a:gd name="T44" fmla="*/ 49 w 194"/>
                <a:gd name="T45" fmla="*/ 31 h 199"/>
                <a:gd name="T46" fmla="*/ 48 w 194"/>
                <a:gd name="T47" fmla="*/ 27 h 199"/>
                <a:gd name="T48" fmla="*/ 46 w 194"/>
                <a:gd name="T49" fmla="*/ 24 h 199"/>
                <a:gd name="T50" fmla="*/ 44 w 194"/>
                <a:gd name="T51" fmla="*/ 22 h 199"/>
                <a:gd name="T52" fmla="*/ 42 w 194"/>
                <a:gd name="T53" fmla="*/ 20 h 199"/>
                <a:gd name="T54" fmla="*/ 40 w 194"/>
                <a:gd name="T55" fmla="*/ 18 h 199"/>
                <a:gd name="T56" fmla="*/ 38 w 194"/>
                <a:gd name="T57" fmla="*/ 16 h 199"/>
                <a:gd name="T58" fmla="*/ 35 w 194"/>
                <a:gd name="T59" fmla="*/ 15 h 199"/>
                <a:gd name="T60" fmla="*/ 32 w 194"/>
                <a:gd name="T61" fmla="*/ 13 h 199"/>
                <a:gd name="T62" fmla="*/ 29 w 194"/>
                <a:gd name="T63" fmla="*/ 10 h 199"/>
                <a:gd name="T64" fmla="*/ 25 w 194"/>
                <a:gd name="T65" fmla="*/ 8 h 199"/>
                <a:gd name="T66" fmla="*/ 21 w 194"/>
                <a:gd name="T67" fmla="*/ 6 h 199"/>
                <a:gd name="T68" fmla="*/ 17 w 194"/>
                <a:gd name="T69" fmla="*/ 4 h 199"/>
                <a:gd name="T70" fmla="*/ 11 w 194"/>
                <a:gd name="T71" fmla="*/ 2 h 199"/>
                <a:gd name="T72" fmla="*/ 6 w 194"/>
                <a:gd name="T73" fmla="*/ 0 h 199"/>
                <a:gd name="T74" fmla="*/ 0 w 194"/>
                <a:gd name="T75" fmla="*/ 5 h 199"/>
                <a:gd name="T76" fmla="*/ 0 w 194"/>
                <a:gd name="T77" fmla="*/ 5 h 1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4"/>
                <a:gd name="T118" fmla="*/ 0 h 199"/>
                <a:gd name="T119" fmla="*/ 194 w 194"/>
                <a:gd name="T120" fmla="*/ 199 h 1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4" h="199">
                  <a:moveTo>
                    <a:pt x="0" y="19"/>
                  </a:moveTo>
                  <a:lnTo>
                    <a:pt x="10" y="24"/>
                  </a:lnTo>
                  <a:lnTo>
                    <a:pt x="19" y="30"/>
                  </a:lnTo>
                  <a:lnTo>
                    <a:pt x="33" y="38"/>
                  </a:lnTo>
                  <a:lnTo>
                    <a:pt x="48" y="47"/>
                  </a:lnTo>
                  <a:lnTo>
                    <a:pt x="58" y="53"/>
                  </a:lnTo>
                  <a:lnTo>
                    <a:pt x="65" y="59"/>
                  </a:lnTo>
                  <a:lnTo>
                    <a:pt x="73" y="64"/>
                  </a:lnTo>
                  <a:lnTo>
                    <a:pt x="82" y="70"/>
                  </a:lnTo>
                  <a:lnTo>
                    <a:pt x="90" y="76"/>
                  </a:lnTo>
                  <a:lnTo>
                    <a:pt x="99" y="83"/>
                  </a:lnTo>
                  <a:lnTo>
                    <a:pt x="107" y="91"/>
                  </a:lnTo>
                  <a:lnTo>
                    <a:pt x="115" y="97"/>
                  </a:lnTo>
                  <a:lnTo>
                    <a:pt x="122" y="104"/>
                  </a:lnTo>
                  <a:lnTo>
                    <a:pt x="128" y="112"/>
                  </a:lnTo>
                  <a:lnTo>
                    <a:pt x="147" y="142"/>
                  </a:lnTo>
                  <a:lnTo>
                    <a:pt x="151" y="171"/>
                  </a:lnTo>
                  <a:lnTo>
                    <a:pt x="145" y="186"/>
                  </a:lnTo>
                  <a:lnTo>
                    <a:pt x="139" y="192"/>
                  </a:lnTo>
                  <a:lnTo>
                    <a:pt x="132" y="199"/>
                  </a:lnTo>
                  <a:lnTo>
                    <a:pt x="183" y="177"/>
                  </a:lnTo>
                  <a:lnTo>
                    <a:pt x="192" y="161"/>
                  </a:lnTo>
                  <a:lnTo>
                    <a:pt x="194" y="121"/>
                  </a:lnTo>
                  <a:lnTo>
                    <a:pt x="189" y="108"/>
                  </a:lnTo>
                  <a:lnTo>
                    <a:pt x="181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0" y="72"/>
                  </a:lnTo>
                  <a:lnTo>
                    <a:pt x="151" y="64"/>
                  </a:lnTo>
                  <a:lnTo>
                    <a:pt x="139" y="57"/>
                  </a:lnTo>
                  <a:lnTo>
                    <a:pt x="128" y="49"/>
                  </a:lnTo>
                  <a:lnTo>
                    <a:pt x="115" y="40"/>
                  </a:lnTo>
                  <a:lnTo>
                    <a:pt x="99" y="32"/>
                  </a:lnTo>
                  <a:lnTo>
                    <a:pt x="82" y="24"/>
                  </a:lnTo>
                  <a:lnTo>
                    <a:pt x="65" y="15"/>
                  </a:lnTo>
                  <a:lnTo>
                    <a:pt x="44" y="7"/>
                  </a:lnTo>
                  <a:lnTo>
                    <a:pt x="2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62"/>
            <p:cNvSpPr>
              <a:spLocks/>
            </p:cNvSpPr>
            <p:nvPr/>
          </p:nvSpPr>
          <p:spPr bwMode="auto">
            <a:xfrm>
              <a:off x="3982" y="2835"/>
              <a:ext cx="77" cy="92"/>
            </a:xfrm>
            <a:custGeom>
              <a:avLst/>
              <a:gdLst>
                <a:gd name="T0" fmla="*/ 0 w 154"/>
                <a:gd name="T1" fmla="*/ 3 h 184"/>
                <a:gd name="T2" fmla="*/ 2 w 154"/>
                <a:gd name="T3" fmla="*/ 4 h 184"/>
                <a:gd name="T4" fmla="*/ 4 w 154"/>
                <a:gd name="T5" fmla="*/ 5 h 184"/>
                <a:gd name="T6" fmla="*/ 6 w 154"/>
                <a:gd name="T7" fmla="*/ 7 h 184"/>
                <a:gd name="T8" fmla="*/ 9 w 154"/>
                <a:gd name="T9" fmla="*/ 9 h 184"/>
                <a:gd name="T10" fmla="*/ 12 w 154"/>
                <a:gd name="T11" fmla="*/ 11 h 184"/>
                <a:gd name="T12" fmla="*/ 13 w 154"/>
                <a:gd name="T13" fmla="*/ 12 h 184"/>
                <a:gd name="T14" fmla="*/ 15 w 154"/>
                <a:gd name="T15" fmla="*/ 14 h 184"/>
                <a:gd name="T16" fmla="*/ 17 w 154"/>
                <a:gd name="T17" fmla="*/ 15 h 184"/>
                <a:gd name="T18" fmla="*/ 18 w 154"/>
                <a:gd name="T19" fmla="*/ 16 h 184"/>
                <a:gd name="T20" fmla="*/ 19 w 154"/>
                <a:gd name="T21" fmla="*/ 18 h 184"/>
                <a:gd name="T22" fmla="*/ 21 w 154"/>
                <a:gd name="T23" fmla="*/ 20 h 184"/>
                <a:gd name="T24" fmla="*/ 22 w 154"/>
                <a:gd name="T25" fmla="*/ 21 h 184"/>
                <a:gd name="T26" fmla="*/ 24 w 154"/>
                <a:gd name="T27" fmla="*/ 23 h 184"/>
                <a:gd name="T28" fmla="*/ 28 w 154"/>
                <a:gd name="T29" fmla="*/ 30 h 184"/>
                <a:gd name="T30" fmla="*/ 29 w 154"/>
                <a:gd name="T31" fmla="*/ 38 h 184"/>
                <a:gd name="T32" fmla="*/ 29 w 154"/>
                <a:gd name="T33" fmla="*/ 42 h 184"/>
                <a:gd name="T34" fmla="*/ 28 w 154"/>
                <a:gd name="T35" fmla="*/ 46 h 184"/>
                <a:gd name="T36" fmla="*/ 39 w 154"/>
                <a:gd name="T37" fmla="*/ 44 h 184"/>
                <a:gd name="T38" fmla="*/ 38 w 154"/>
                <a:gd name="T39" fmla="*/ 29 h 184"/>
                <a:gd name="T40" fmla="*/ 37 w 154"/>
                <a:gd name="T41" fmla="*/ 26 h 184"/>
                <a:gd name="T42" fmla="*/ 35 w 154"/>
                <a:gd name="T43" fmla="*/ 22 h 184"/>
                <a:gd name="T44" fmla="*/ 33 w 154"/>
                <a:gd name="T45" fmla="*/ 19 h 184"/>
                <a:gd name="T46" fmla="*/ 31 w 154"/>
                <a:gd name="T47" fmla="*/ 17 h 184"/>
                <a:gd name="T48" fmla="*/ 29 w 154"/>
                <a:gd name="T49" fmla="*/ 15 h 184"/>
                <a:gd name="T50" fmla="*/ 27 w 154"/>
                <a:gd name="T51" fmla="*/ 13 h 184"/>
                <a:gd name="T52" fmla="*/ 26 w 154"/>
                <a:gd name="T53" fmla="*/ 11 h 184"/>
                <a:gd name="T54" fmla="*/ 23 w 154"/>
                <a:gd name="T55" fmla="*/ 9 h 184"/>
                <a:gd name="T56" fmla="*/ 21 w 154"/>
                <a:gd name="T57" fmla="*/ 7 h 184"/>
                <a:gd name="T58" fmla="*/ 18 w 154"/>
                <a:gd name="T59" fmla="*/ 6 h 184"/>
                <a:gd name="T60" fmla="*/ 15 w 154"/>
                <a:gd name="T61" fmla="*/ 4 h 184"/>
                <a:gd name="T62" fmla="*/ 11 w 154"/>
                <a:gd name="T63" fmla="*/ 2 h 184"/>
                <a:gd name="T64" fmla="*/ 8 w 154"/>
                <a:gd name="T65" fmla="*/ 0 h 184"/>
                <a:gd name="T66" fmla="*/ 0 w 154"/>
                <a:gd name="T67" fmla="*/ 3 h 184"/>
                <a:gd name="T68" fmla="*/ 0 w 154"/>
                <a:gd name="T69" fmla="*/ 3 h 1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4"/>
                <a:gd name="T106" fmla="*/ 0 h 184"/>
                <a:gd name="T107" fmla="*/ 154 w 154"/>
                <a:gd name="T108" fmla="*/ 184 h 1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4" h="184">
                  <a:moveTo>
                    <a:pt x="0" y="11"/>
                  </a:moveTo>
                  <a:lnTo>
                    <a:pt x="8" y="15"/>
                  </a:lnTo>
                  <a:lnTo>
                    <a:pt x="13" y="19"/>
                  </a:lnTo>
                  <a:lnTo>
                    <a:pt x="23" y="26"/>
                  </a:lnTo>
                  <a:lnTo>
                    <a:pt x="34" y="34"/>
                  </a:lnTo>
                  <a:lnTo>
                    <a:pt x="46" y="43"/>
                  </a:lnTo>
                  <a:lnTo>
                    <a:pt x="51" y="47"/>
                  </a:lnTo>
                  <a:lnTo>
                    <a:pt x="57" y="53"/>
                  </a:lnTo>
                  <a:lnTo>
                    <a:pt x="65" y="59"/>
                  </a:lnTo>
                  <a:lnTo>
                    <a:pt x="70" y="64"/>
                  </a:lnTo>
                  <a:lnTo>
                    <a:pt x="76" y="70"/>
                  </a:lnTo>
                  <a:lnTo>
                    <a:pt x="82" y="78"/>
                  </a:lnTo>
                  <a:lnTo>
                    <a:pt x="87" y="83"/>
                  </a:lnTo>
                  <a:lnTo>
                    <a:pt x="93" y="91"/>
                  </a:lnTo>
                  <a:lnTo>
                    <a:pt x="110" y="119"/>
                  </a:lnTo>
                  <a:lnTo>
                    <a:pt x="116" y="152"/>
                  </a:lnTo>
                  <a:lnTo>
                    <a:pt x="116" y="167"/>
                  </a:lnTo>
                  <a:lnTo>
                    <a:pt x="110" y="184"/>
                  </a:lnTo>
                  <a:lnTo>
                    <a:pt x="154" y="174"/>
                  </a:lnTo>
                  <a:lnTo>
                    <a:pt x="152" y="116"/>
                  </a:lnTo>
                  <a:lnTo>
                    <a:pt x="146" y="102"/>
                  </a:lnTo>
                  <a:lnTo>
                    <a:pt x="139" y="87"/>
                  </a:lnTo>
                  <a:lnTo>
                    <a:pt x="129" y="74"/>
                  </a:lnTo>
                  <a:lnTo>
                    <a:pt x="124" y="66"/>
                  </a:lnTo>
                  <a:lnTo>
                    <a:pt x="116" y="59"/>
                  </a:lnTo>
                  <a:lnTo>
                    <a:pt x="108" y="51"/>
                  </a:lnTo>
                  <a:lnTo>
                    <a:pt x="101" y="43"/>
                  </a:lnTo>
                  <a:lnTo>
                    <a:pt x="91" y="36"/>
                  </a:lnTo>
                  <a:lnTo>
                    <a:pt x="82" y="28"/>
                  </a:lnTo>
                  <a:lnTo>
                    <a:pt x="70" y="21"/>
                  </a:lnTo>
                  <a:lnTo>
                    <a:pt x="57" y="13"/>
                  </a:lnTo>
                  <a:lnTo>
                    <a:pt x="44" y="5"/>
                  </a:lnTo>
                  <a:lnTo>
                    <a:pt x="2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63"/>
            <p:cNvSpPr>
              <a:spLocks/>
            </p:cNvSpPr>
            <p:nvPr/>
          </p:nvSpPr>
          <p:spPr bwMode="auto">
            <a:xfrm>
              <a:off x="3810" y="2858"/>
              <a:ext cx="201" cy="145"/>
            </a:xfrm>
            <a:custGeom>
              <a:avLst/>
              <a:gdLst>
                <a:gd name="T0" fmla="*/ 66 w 403"/>
                <a:gd name="T1" fmla="*/ 0 h 291"/>
                <a:gd name="T2" fmla="*/ 100 w 403"/>
                <a:gd name="T3" fmla="*/ 42 h 291"/>
                <a:gd name="T4" fmla="*/ 27 w 403"/>
                <a:gd name="T5" fmla="*/ 72 h 291"/>
                <a:gd name="T6" fmla="*/ 13 w 403"/>
                <a:gd name="T7" fmla="*/ 65 h 291"/>
                <a:gd name="T8" fmla="*/ 0 w 403"/>
                <a:gd name="T9" fmla="*/ 51 h 291"/>
                <a:gd name="T10" fmla="*/ 14 w 403"/>
                <a:gd name="T11" fmla="*/ 22 h 291"/>
                <a:gd name="T12" fmla="*/ 66 w 403"/>
                <a:gd name="T13" fmla="*/ 0 h 291"/>
                <a:gd name="T14" fmla="*/ 66 w 403"/>
                <a:gd name="T15" fmla="*/ 0 h 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3"/>
                <a:gd name="T25" fmla="*/ 0 h 291"/>
                <a:gd name="T26" fmla="*/ 403 w 403"/>
                <a:gd name="T27" fmla="*/ 291 h 2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3" h="291">
                  <a:moveTo>
                    <a:pt x="266" y="0"/>
                  </a:moveTo>
                  <a:lnTo>
                    <a:pt x="403" y="169"/>
                  </a:lnTo>
                  <a:lnTo>
                    <a:pt x="110" y="291"/>
                  </a:lnTo>
                  <a:lnTo>
                    <a:pt x="53" y="263"/>
                  </a:lnTo>
                  <a:lnTo>
                    <a:pt x="0" y="204"/>
                  </a:lnTo>
                  <a:lnTo>
                    <a:pt x="57" y="91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64"/>
            <p:cNvSpPr>
              <a:spLocks/>
            </p:cNvSpPr>
            <p:nvPr/>
          </p:nvSpPr>
          <p:spPr bwMode="auto">
            <a:xfrm>
              <a:off x="3005" y="3050"/>
              <a:ext cx="229" cy="223"/>
            </a:xfrm>
            <a:custGeom>
              <a:avLst/>
              <a:gdLst>
                <a:gd name="T0" fmla="*/ 49 w 456"/>
                <a:gd name="T1" fmla="*/ 0 h 447"/>
                <a:gd name="T2" fmla="*/ 0 w 456"/>
                <a:gd name="T3" fmla="*/ 81 h 447"/>
                <a:gd name="T4" fmla="*/ 21 w 456"/>
                <a:gd name="T5" fmla="*/ 109 h 447"/>
                <a:gd name="T6" fmla="*/ 53 w 456"/>
                <a:gd name="T7" fmla="*/ 111 h 447"/>
                <a:gd name="T8" fmla="*/ 71 w 456"/>
                <a:gd name="T9" fmla="*/ 89 h 447"/>
                <a:gd name="T10" fmla="*/ 94 w 456"/>
                <a:gd name="T11" fmla="*/ 91 h 447"/>
                <a:gd name="T12" fmla="*/ 100 w 456"/>
                <a:gd name="T13" fmla="*/ 54 h 447"/>
                <a:gd name="T14" fmla="*/ 115 w 456"/>
                <a:gd name="T15" fmla="*/ 41 h 447"/>
                <a:gd name="T16" fmla="*/ 97 w 456"/>
                <a:gd name="T17" fmla="*/ 17 h 447"/>
                <a:gd name="T18" fmla="*/ 49 w 456"/>
                <a:gd name="T19" fmla="*/ 0 h 447"/>
                <a:gd name="T20" fmla="*/ 49 w 456"/>
                <a:gd name="T21" fmla="*/ 0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6"/>
                <a:gd name="T34" fmla="*/ 0 h 447"/>
                <a:gd name="T35" fmla="*/ 456 w 456"/>
                <a:gd name="T36" fmla="*/ 447 h 4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6" h="447">
                  <a:moveTo>
                    <a:pt x="194" y="0"/>
                  </a:moveTo>
                  <a:lnTo>
                    <a:pt x="0" y="325"/>
                  </a:lnTo>
                  <a:lnTo>
                    <a:pt x="84" y="437"/>
                  </a:lnTo>
                  <a:lnTo>
                    <a:pt x="209" y="447"/>
                  </a:lnTo>
                  <a:lnTo>
                    <a:pt x="281" y="359"/>
                  </a:lnTo>
                  <a:lnTo>
                    <a:pt x="374" y="365"/>
                  </a:lnTo>
                  <a:lnTo>
                    <a:pt x="399" y="219"/>
                  </a:lnTo>
                  <a:lnTo>
                    <a:pt x="456" y="166"/>
                  </a:lnTo>
                  <a:lnTo>
                    <a:pt x="384" y="69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65"/>
            <p:cNvSpPr>
              <a:spLocks/>
            </p:cNvSpPr>
            <p:nvPr/>
          </p:nvSpPr>
          <p:spPr bwMode="auto">
            <a:xfrm>
              <a:off x="3098" y="3042"/>
              <a:ext cx="143" cy="100"/>
            </a:xfrm>
            <a:custGeom>
              <a:avLst/>
              <a:gdLst>
                <a:gd name="T0" fmla="*/ 61 w 287"/>
                <a:gd name="T1" fmla="*/ 50 h 200"/>
                <a:gd name="T2" fmla="*/ 59 w 287"/>
                <a:gd name="T3" fmla="*/ 46 h 200"/>
                <a:gd name="T4" fmla="*/ 56 w 287"/>
                <a:gd name="T5" fmla="*/ 41 h 200"/>
                <a:gd name="T6" fmla="*/ 55 w 287"/>
                <a:gd name="T7" fmla="*/ 40 h 200"/>
                <a:gd name="T8" fmla="*/ 54 w 287"/>
                <a:gd name="T9" fmla="*/ 38 h 200"/>
                <a:gd name="T10" fmla="*/ 52 w 287"/>
                <a:gd name="T11" fmla="*/ 37 h 200"/>
                <a:gd name="T12" fmla="*/ 51 w 287"/>
                <a:gd name="T13" fmla="*/ 36 h 200"/>
                <a:gd name="T14" fmla="*/ 50 w 287"/>
                <a:gd name="T15" fmla="*/ 34 h 200"/>
                <a:gd name="T16" fmla="*/ 48 w 287"/>
                <a:gd name="T17" fmla="*/ 32 h 200"/>
                <a:gd name="T18" fmla="*/ 46 w 287"/>
                <a:gd name="T19" fmla="*/ 31 h 200"/>
                <a:gd name="T20" fmla="*/ 43 w 287"/>
                <a:gd name="T21" fmla="*/ 29 h 200"/>
                <a:gd name="T22" fmla="*/ 41 w 287"/>
                <a:gd name="T23" fmla="*/ 27 h 200"/>
                <a:gd name="T24" fmla="*/ 39 w 287"/>
                <a:gd name="T25" fmla="*/ 26 h 200"/>
                <a:gd name="T26" fmla="*/ 36 w 287"/>
                <a:gd name="T27" fmla="*/ 24 h 200"/>
                <a:gd name="T28" fmla="*/ 33 w 287"/>
                <a:gd name="T29" fmla="*/ 23 h 200"/>
                <a:gd name="T30" fmla="*/ 30 w 287"/>
                <a:gd name="T31" fmla="*/ 21 h 200"/>
                <a:gd name="T32" fmla="*/ 26 w 287"/>
                <a:gd name="T33" fmla="*/ 19 h 200"/>
                <a:gd name="T34" fmla="*/ 23 w 287"/>
                <a:gd name="T35" fmla="*/ 18 h 200"/>
                <a:gd name="T36" fmla="*/ 18 w 287"/>
                <a:gd name="T37" fmla="*/ 17 h 200"/>
                <a:gd name="T38" fmla="*/ 14 w 287"/>
                <a:gd name="T39" fmla="*/ 15 h 200"/>
                <a:gd name="T40" fmla="*/ 10 w 287"/>
                <a:gd name="T41" fmla="*/ 14 h 200"/>
                <a:gd name="T42" fmla="*/ 5 w 287"/>
                <a:gd name="T43" fmla="*/ 13 h 200"/>
                <a:gd name="T44" fmla="*/ 0 w 287"/>
                <a:gd name="T45" fmla="*/ 11 h 200"/>
                <a:gd name="T46" fmla="*/ 3 w 287"/>
                <a:gd name="T47" fmla="*/ 0 h 200"/>
                <a:gd name="T48" fmla="*/ 14 w 287"/>
                <a:gd name="T49" fmla="*/ 2 h 200"/>
                <a:gd name="T50" fmla="*/ 24 w 287"/>
                <a:gd name="T51" fmla="*/ 4 h 200"/>
                <a:gd name="T52" fmla="*/ 31 w 287"/>
                <a:gd name="T53" fmla="*/ 5 h 200"/>
                <a:gd name="T54" fmla="*/ 37 w 287"/>
                <a:gd name="T55" fmla="*/ 7 h 200"/>
                <a:gd name="T56" fmla="*/ 43 w 287"/>
                <a:gd name="T57" fmla="*/ 9 h 200"/>
                <a:gd name="T58" fmla="*/ 50 w 287"/>
                <a:gd name="T59" fmla="*/ 12 h 200"/>
                <a:gd name="T60" fmla="*/ 52 w 287"/>
                <a:gd name="T61" fmla="*/ 13 h 200"/>
                <a:gd name="T62" fmla="*/ 55 w 287"/>
                <a:gd name="T63" fmla="*/ 15 h 200"/>
                <a:gd name="T64" fmla="*/ 58 w 287"/>
                <a:gd name="T65" fmla="*/ 17 h 200"/>
                <a:gd name="T66" fmla="*/ 61 w 287"/>
                <a:gd name="T67" fmla="*/ 18 h 200"/>
                <a:gd name="T68" fmla="*/ 62 w 287"/>
                <a:gd name="T69" fmla="*/ 20 h 200"/>
                <a:gd name="T70" fmla="*/ 65 w 287"/>
                <a:gd name="T71" fmla="*/ 23 h 200"/>
                <a:gd name="T72" fmla="*/ 68 w 287"/>
                <a:gd name="T73" fmla="*/ 27 h 200"/>
                <a:gd name="T74" fmla="*/ 71 w 287"/>
                <a:gd name="T75" fmla="*/ 38 h 200"/>
                <a:gd name="T76" fmla="*/ 61 w 287"/>
                <a:gd name="T77" fmla="*/ 50 h 200"/>
                <a:gd name="T78" fmla="*/ 61 w 287"/>
                <a:gd name="T79" fmla="*/ 50 h 2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7"/>
                <a:gd name="T121" fmla="*/ 0 h 200"/>
                <a:gd name="T122" fmla="*/ 287 w 287"/>
                <a:gd name="T123" fmla="*/ 200 h 2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7" h="200">
                  <a:moveTo>
                    <a:pt x="244" y="200"/>
                  </a:moveTo>
                  <a:lnTo>
                    <a:pt x="236" y="182"/>
                  </a:lnTo>
                  <a:lnTo>
                    <a:pt x="226" y="163"/>
                  </a:lnTo>
                  <a:lnTo>
                    <a:pt x="221" y="158"/>
                  </a:lnTo>
                  <a:lnTo>
                    <a:pt x="217" y="152"/>
                  </a:lnTo>
                  <a:lnTo>
                    <a:pt x="211" y="146"/>
                  </a:lnTo>
                  <a:lnTo>
                    <a:pt x="206" y="141"/>
                  </a:lnTo>
                  <a:lnTo>
                    <a:pt x="200" y="135"/>
                  </a:lnTo>
                  <a:lnTo>
                    <a:pt x="192" y="127"/>
                  </a:lnTo>
                  <a:lnTo>
                    <a:pt x="185" y="122"/>
                  </a:lnTo>
                  <a:lnTo>
                    <a:pt x="175" y="116"/>
                  </a:lnTo>
                  <a:lnTo>
                    <a:pt x="166" y="108"/>
                  </a:lnTo>
                  <a:lnTo>
                    <a:pt x="156" y="103"/>
                  </a:lnTo>
                  <a:lnTo>
                    <a:pt x="145" y="95"/>
                  </a:lnTo>
                  <a:lnTo>
                    <a:pt x="133" y="89"/>
                  </a:lnTo>
                  <a:lnTo>
                    <a:pt x="120" y="84"/>
                  </a:lnTo>
                  <a:lnTo>
                    <a:pt x="107" y="76"/>
                  </a:lnTo>
                  <a:lnTo>
                    <a:pt x="92" y="70"/>
                  </a:lnTo>
                  <a:lnTo>
                    <a:pt x="74" y="65"/>
                  </a:lnTo>
                  <a:lnTo>
                    <a:pt x="57" y="59"/>
                  </a:lnTo>
                  <a:lnTo>
                    <a:pt x="40" y="53"/>
                  </a:lnTo>
                  <a:lnTo>
                    <a:pt x="21" y="49"/>
                  </a:lnTo>
                  <a:lnTo>
                    <a:pt x="0" y="44"/>
                  </a:lnTo>
                  <a:lnTo>
                    <a:pt x="15" y="0"/>
                  </a:lnTo>
                  <a:lnTo>
                    <a:pt x="57" y="6"/>
                  </a:lnTo>
                  <a:lnTo>
                    <a:pt x="99" y="13"/>
                  </a:lnTo>
                  <a:lnTo>
                    <a:pt x="124" y="19"/>
                  </a:lnTo>
                  <a:lnTo>
                    <a:pt x="149" y="27"/>
                  </a:lnTo>
                  <a:lnTo>
                    <a:pt x="175" y="36"/>
                  </a:lnTo>
                  <a:lnTo>
                    <a:pt x="200" y="46"/>
                  </a:lnTo>
                  <a:lnTo>
                    <a:pt x="211" y="51"/>
                  </a:lnTo>
                  <a:lnTo>
                    <a:pt x="223" y="59"/>
                  </a:lnTo>
                  <a:lnTo>
                    <a:pt x="232" y="65"/>
                  </a:lnTo>
                  <a:lnTo>
                    <a:pt x="244" y="72"/>
                  </a:lnTo>
                  <a:lnTo>
                    <a:pt x="251" y="80"/>
                  </a:lnTo>
                  <a:lnTo>
                    <a:pt x="261" y="89"/>
                  </a:lnTo>
                  <a:lnTo>
                    <a:pt x="274" y="106"/>
                  </a:lnTo>
                  <a:lnTo>
                    <a:pt x="287" y="152"/>
                  </a:lnTo>
                  <a:lnTo>
                    <a:pt x="244" y="200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66"/>
            <p:cNvSpPr>
              <a:spLocks/>
            </p:cNvSpPr>
            <p:nvPr/>
          </p:nvSpPr>
          <p:spPr bwMode="auto">
            <a:xfrm>
              <a:off x="3925" y="2845"/>
              <a:ext cx="98" cy="100"/>
            </a:xfrm>
            <a:custGeom>
              <a:avLst/>
              <a:gdLst>
                <a:gd name="T0" fmla="*/ 0 w 196"/>
                <a:gd name="T1" fmla="*/ 6 h 199"/>
                <a:gd name="T2" fmla="*/ 2 w 196"/>
                <a:gd name="T3" fmla="*/ 7 h 199"/>
                <a:gd name="T4" fmla="*/ 5 w 196"/>
                <a:gd name="T5" fmla="*/ 9 h 199"/>
                <a:gd name="T6" fmla="*/ 7 w 196"/>
                <a:gd name="T7" fmla="*/ 11 h 199"/>
                <a:gd name="T8" fmla="*/ 9 w 196"/>
                <a:gd name="T9" fmla="*/ 13 h 199"/>
                <a:gd name="T10" fmla="*/ 12 w 196"/>
                <a:gd name="T11" fmla="*/ 15 h 199"/>
                <a:gd name="T12" fmla="*/ 13 w 196"/>
                <a:gd name="T13" fmla="*/ 17 h 199"/>
                <a:gd name="T14" fmla="*/ 14 w 196"/>
                <a:gd name="T15" fmla="*/ 18 h 199"/>
                <a:gd name="T16" fmla="*/ 17 w 196"/>
                <a:gd name="T17" fmla="*/ 21 h 199"/>
                <a:gd name="T18" fmla="*/ 18 w 196"/>
                <a:gd name="T19" fmla="*/ 23 h 199"/>
                <a:gd name="T20" fmla="*/ 19 w 196"/>
                <a:gd name="T21" fmla="*/ 24 h 199"/>
                <a:gd name="T22" fmla="*/ 24 w 196"/>
                <a:gd name="T23" fmla="*/ 32 h 199"/>
                <a:gd name="T24" fmla="*/ 30 w 196"/>
                <a:gd name="T25" fmla="*/ 50 h 199"/>
                <a:gd name="T26" fmla="*/ 49 w 196"/>
                <a:gd name="T27" fmla="*/ 45 h 199"/>
                <a:gd name="T28" fmla="*/ 48 w 196"/>
                <a:gd name="T29" fmla="*/ 41 h 199"/>
                <a:gd name="T30" fmla="*/ 47 w 196"/>
                <a:gd name="T31" fmla="*/ 35 h 199"/>
                <a:gd name="T32" fmla="*/ 46 w 196"/>
                <a:gd name="T33" fmla="*/ 32 h 199"/>
                <a:gd name="T34" fmla="*/ 45 w 196"/>
                <a:gd name="T35" fmla="*/ 29 h 199"/>
                <a:gd name="T36" fmla="*/ 43 w 196"/>
                <a:gd name="T37" fmla="*/ 25 h 199"/>
                <a:gd name="T38" fmla="*/ 41 w 196"/>
                <a:gd name="T39" fmla="*/ 22 h 199"/>
                <a:gd name="T40" fmla="*/ 38 w 196"/>
                <a:gd name="T41" fmla="*/ 18 h 199"/>
                <a:gd name="T42" fmla="*/ 37 w 196"/>
                <a:gd name="T43" fmla="*/ 16 h 199"/>
                <a:gd name="T44" fmla="*/ 36 w 196"/>
                <a:gd name="T45" fmla="*/ 14 h 199"/>
                <a:gd name="T46" fmla="*/ 34 w 196"/>
                <a:gd name="T47" fmla="*/ 12 h 199"/>
                <a:gd name="T48" fmla="*/ 32 w 196"/>
                <a:gd name="T49" fmla="*/ 10 h 199"/>
                <a:gd name="T50" fmla="*/ 30 w 196"/>
                <a:gd name="T51" fmla="*/ 8 h 199"/>
                <a:gd name="T52" fmla="*/ 28 w 196"/>
                <a:gd name="T53" fmla="*/ 7 h 199"/>
                <a:gd name="T54" fmla="*/ 26 w 196"/>
                <a:gd name="T55" fmla="*/ 5 h 199"/>
                <a:gd name="T56" fmla="*/ 24 w 196"/>
                <a:gd name="T57" fmla="*/ 4 h 199"/>
                <a:gd name="T58" fmla="*/ 21 w 196"/>
                <a:gd name="T59" fmla="*/ 2 h 199"/>
                <a:gd name="T60" fmla="*/ 19 w 196"/>
                <a:gd name="T61" fmla="*/ 0 h 199"/>
                <a:gd name="T62" fmla="*/ 0 w 196"/>
                <a:gd name="T63" fmla="*/ 6 h 199"/>
                <a:gd name="T64" fmla="*/ 0 w 196"/>
                <a:gd name="T65" fmla="*/ 6 h 1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6"/>
                <a:gd name="T100" fmla="*/ 0 h 199"/>
                <a:gd name="T101" fmla="*/ 196 w 196"/>
                <a:gd name="T102" fmla="*/ 199 h 1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6" h="199">
                  <a:moveTo>
                    <a:pt x="0" y="24"/>
                  </a:moveTo>
                  <a:lnTo>
                    <a:pt x="6" y="28"/>
                  </a:lnTo>
                  <a:lnTo>
                    <a:pt x="17" y="36"/>
                  </a:lnTo>
                  <a:lnTo>
                    <a:pt x="27" y="43"/>
                  </a:lnTo>
                  <a:lnTo>
                    <a:pt x="36" y="51"/>
                  </a:lnTo>
                  <a:lnTo>
                    <a:pt x="46" y="60"/>
                  </a:lnTo>
                  <a:lnTo>
                    <a:pt x="49" y="66"/>
                  </a:lnTo>
                  <a:lnTo>
                    <a:pt x="55" y="72"/>
                  </a:lnTo>
                  <a:lnTo>
                    <a:pt x="66" y="83"/>
                  </a:lnTo>
                  <a:lnTo>
                    <a:pt x="70" y="89"/>
                  </a:lnTo>
                  <a:lnTo>
                    <a:pt x="76" y="96"/>
                  </a:lnTo>
                  <a:lnTo>
                    <a:pt x="95" y="127"/>
                  </a:lnTo>
                  <a:lnTo>
                    <a:pt x="118" y="199"/>
                  </a:lnTo>
                  <a:lnTo>
                    <a:pt x="196" y="180"/>
                  </a:lnTo>
                  <a:lnTo>
                    <a:pt x="192" y="161"/>
                  </a:lnTo>
                  <a:lnTo>
                    <a:pt x="186" y="140"/>
                  </a:lnTo>
                  <a:lnTo>
                    <a:pt x="182" y="127"/>
                  </a:lnTo>
                  <a:lnTo>
                    <a:pt x="177" y="114"/>
                  </a:lnTo>
                  <a:lnTo>
                    <a:pt x="169" y="98"/>
                  </a:lnTo>
                  <a:lnTo>
                    <a:pt x="161" y="85"/>
                  </a:lnTo>
                  <a:lnTo>
                    <a:pt x="152" y="70"/>
                  </a:lnTo>
                  <a:lnTo>
                    <a:pt x="146" y="62"/>
                  </a:lnTo>
                  <a:lnTo>
                    <a:pt x="141" y="55"/>
                  </a:lnTo>
                  <a:lnTo>
                    <a:pt x="133" y="47"/>
                  </a:lnTo>
                  <a:lnTo>
                    <a:pt x="127" y="39"/>
                  </a:lnTo>
                  <a:lnTo>
                    <a:pt x="120" y="32"/>
                  </a:lnTo>
                  <a:lnTo>
                    <a:pt x="110" y="26"/>
                  </a:lnTo>
                  <a:lnTo>
                    <a:pt x="103" y="19"/>
                  </a:lnTo>
                  <a:lnTo>
                    <a:pt x="93" y="13"/>
                  </a:lnTo>
                  <a:lnTo>
                    <a:pt x="84" y="5"/>
                  </a:lnTo>
                  <a:lnTo>
                    <a:pt x="7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67"/>
            <p:cNvSpPr>
              <a:spLocks/>
            </p:cNvSpPr>
            <p:nvPr/>
          </p:nvSpPr>
          <p:spPr bwMode="auto">
            <a:xfrm>
              <a:off x="3559" y="2650"/>
              <a:ext cx="107" cy="82"/>
            </a:xfrm>
            <a:custGeom>
              <a:avLst/>
              <a:gdLst>
                <a:gd name="T0" fmla="*/ 6 w 215"/>
                <a:gd name="T1" fmla="*/ 41 h 163"/>
                <a:gd name="T2" fmla="*/ 0 w 215"/>
                <a:gd name="T3" fmla="*/ 11 h 163"/>
                <a:gd name="T4" fmla="*/ 26 w 215"/>
                <a:gd name="T5" fmla="*/ 0 h 163"/>
                <a:gd name="T6" fmla="*/ 53 w 215"/>
                <a:gd name="T7" fmla="*/ 22 h 163"/>
                <a:gd name="T8" fmla="*/ 6 w 215"/>
                <a:gd name="T9" fmla="*/ 41 h 163"/>
                <a:gd name="T10" fmla="*/ 6 w 215"/>
                <a:gd name="T11" fmla="*/ 41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163"/>
                <a:gd name="T20" fmla="*/ 215 w 215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163">
                  <a:moveTo>
                    <a:pt x="25" y="163"/>
                  </a:moveTo>
                  <a:lnTo>
                    <a:pt x="0" y="44"/>
                  </a:lnTo>
                  <a:lnTo>
                    <a:pt x="105" y="0"/>
                  </a:lnTo>
                  <a:lnTo>
                    <a:pt x="215" y="85"/>
                  </a:lnTo>
                  <a:lnTo>
                    <a:pt x="25" y="1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68"/>
            <p:cNvSpPr>
              <a:spLocks/>
            </p:cNvSpPr>
            <p:nvPr/>
          </p:nvSpPr>
          <p:spPr bwMode="auto">
            <a:xfrm>
              <a:off x="3885" y="2745"/>
              <a:ext cx="238" cy="157"/>
            </a:xfrm>
            <a:custGeom>
              <a:avLst/>
              <a:gdLst>
                <a:gd name="T0" fmla="*/ 40 w 477"/>
                <a:gd name="T1" fmla="*/ 38 h 314"/>
                <a:gd name="T2" fmla="*/ 45 w 477"/>
                <a:gd name="T3" fmla="*/ 36 h 314"/>
                <a:gd name="T4" fmla="*/ 50 w 477"/>
                <a:gd name="T5" fmla="*/ 33 h 314"/>
                <a:gd name="T6" fmla="*/ 55 w 477"/>
                <a:gd name="T7" fmla="*/ 30 h 314"/>
                <a:gd name="T8" fmla="*/ 61 w 477"/>
                <a:gd name="T9" fmla="*/ 26 h 314"/>
                <a:gd name="T10" fmla="*/ 68 w 477"/>
                <a:gd name="T11" fmla="*/ 23 h 314"/>
                <a:gd name="T12" fmla="*/ 74 w 477"/>
                <a:gd name="T13" fmla="*/ 19 h 314"/>
                <a:gd name="T14" fmla="*/ 80 w 477"/>
                <a:gd name="T15" fmla="*/ 16 h 314"/>
                <a:gd name="T16" fmla="*/ 87 w 477"/>
                <a:gd name="T17" fmla="*/ 12 h 314"/>
                <a:gd name="T18" fmla="*/ 92 w 477"/>
                <a:gd name="T19" fmla="*/ 9 h 314"/>
                <a:gd name="T20" fmla="*/ 98 w 477"/>
                <a:gd name="T21" fmla="*/ 6 h 314"/>
                <a:gd name="T22" fmla="*/ 103 w 477"/>
                <a:gd name="T23" fmla="*/ 3 h 314"/>
                <a:gd name="T24" fmla="*/ 111 w 477"/>
                <a:gd name="T25" fmla="*/ 1 h 314"/>
                <a:gd name="T26" fmla="*/ 119 w 477"/>
                <a:gd name="T27" fmla="*/ 9 h 314"/>
                <a:gd name="T28" fmla="*/ 116 w 477"/>
                <a:gd name="T29" fmla="*/ 13 h 314"/>
                <a:gd name="T30" fmla="*/ 110 w 477"/>
                <a:gd name="T31" fmla="*/ 16 h 314"/>
                <a:gd name="T32" fmla="*/ 105 w 477"/>
                <a:gd name="T33" fmla="*/ 19 h 314"/>
                <a:gd name="T34" fmla="*/ 98 w 477"/>
                <a:gd name="T35" fmla="*/ 23 h 314"/>
                <a:gd name="T36" fmla="*/ 90 w 477"/>
                <a:gd name="T37" fmla="*/ 27 h 314"/>
                <a:gd name="T38" fmla="*/ 86 w 477"/>
                <a:gd name="T39" fmla="*/ 30 h 314"/>
                <a:gd name="T40" fmla="*/ 81 w 477"/>
                <a:gd name="T41" fmla="*/ 32 h 314"/>
                <a:gd name="T42" fmla="*/ 76 w 477"/>
                <a:gd name="T43" fmla="*/ 35 h 314"/>
                <a:gd name="T44" fmla="*/ 71 w 477"/>
                <a:gd name="T45" fmla="*/ 38 h 314"/>
                <a:gd name="T46" fmla="*/ 67 w 477"/>
                <a:gd name="T47" fmla="*/ 41 h 314"/>
                <a:gd name="T48" fmla="*/ 61 w 477"/>
                <a:gd name="T49" fmla="*/ 44 h 314"/>
                <a:gd name="T50" fmla="*/ 57 w 477"/>
                <a:gd name="T51" fmla="*/ 46 h 314"/>
                <a:gd name="T52" fmla="*/ 51 w 477"/>
                <a:gd name="T53" fmla="*/ 49 h 314"/>
                <a:gd name="T54" fmla="*/ 46 w 477"/>
                <a:gd name="T55" fmla="*/ 52 h 314"/>
                <a:gd name="T56" fmla="*/ 41 w 477"/>
                <a:gd name="T57" fmla="*/ 55 h 314"/>
                <a:gd name="T58" fmla="*/ 37 w 477"/>
                <a:gd name="T59" fmla="*/ 57 h 314"/>
                <a:gd name="T60" fmla="*/ 32 w 477"/>
                <a:gd name="T61" fmla="*/ 60 h 314"/>
                <a:gd name="T62" fmla="*/ 28 w 477"/>
                <a:gd name="T63" fmla="*/ 63 h 314"/>
                <a:gd name="T64" fmla="*/ 23 w 477"/>
                <a:gd name="T65" fmla="*/ 65 h 314"/>
                <a:gd name="T66" fmla="*/ 15 w 477"/>
                <a:gd name="T67" fmla="*/ 70 h 314"/>
                <a:gd name="T68" fmla="*/ 9 w 477"/>
                <a:gd name="T69" fmla="*/ 74 h 314"/>
                <a:gd name="T70" fmla="*/ 4 w 477"/>
                <a:gd name="T71" fmla="*/ 76 h 314"/>
                <a:gd name="T72" fmla="*/ 0 w 477"/>
                <a:gd name="T73" fmla="*/ 79 h 314"/>
                <a:gd name="T74" fmla="*/ 37 w 477"/>
                <a:gd name="T75" fmla="*/ 40 h 3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7"/>
                <a:gd name="T115" fmla="*/ 0 h 314"/>
                <a:gd name="T116" fmla="*/ 477 w 477"/>
                <a:gd name="T117" fmla="*/ 314 h 3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7" h="314">
                  <a:moveTo>
                    <a:pt x="148" y="158"/>
                  </a:moveTo>
                  <a:lnTo>
                    <a:pt x="160" y="152"/>
                  </a:lnTo>
                  <a:lnTo>
                    <a:pt x="173" y="144"/>
                  </a:lnTo>
                  <a:lnTo>
                    <a:pt x="181" y="141"/>
                  </a:lnTo>
                  <a:lnTo>
                    <a:pt x="190" y="135"/>
                  </a:lnTo>
                  <a:lnTo>
                    <a:pt x="202" y="129"/>
                  </a:lnTo>
                  <a:lnTo>
                    <a:pt x="211" y="123"/>
                  </a:lnTo>
                  <a:lnTo>
                    <a:pt x="223" y="118"/>
                  </a:lnTo>
                  <a:lnTo>
                    <a:pt x="234" y="110"/>
                  </a:lnTo>
                  <a:lnTo>
                    <a:pt x="247" y="104"/>
                  </a:lnTo>
                  <a:lnTo>
                    <a:pt x="261" y="97"/>
                  </a:lnTo>
                  <a:lnTo>
                    <a:pt x="272" y="89"/>
                  </a:lnTo>
                  <a:lnTo>
                    <a:pt x="285" y="82"/>
                  </a:lnTo>
                  <a:lnTo>
                    <a:pt x="299" y="74"/>
                  </a:lnTo>
                  <a:lnTo>
                    <a:pt x="312" y="68"/>
                  </a:lnTo>
                  <a:lnTo>
                    <a:pt x="323" y="61"/>
                  </a:lnTo>
                  <a:lnTo>
                    <a:pt x="337" y="53"/>
                  </a:lnTo>
                  <a:lnTo>
                    <a:pt x="348" y="47"/>
                  </a:lnTo>
                  <a:lnTo>
                    <a:pt x="359" y="40"/>
                  </a:lnTo>
                  <a:lnTo>
                    <a:pt x="371" y="34"/>
                  </a:lnTo>
                  <a:lnTo>
                    <a:pt x="382" y="28"/>
                  </a:lnTo>
                  <a:lnTo>
                    <a:pt x="392" y="23"/>
                  </a:lnTo>
                  <a:lnTo>
                    <a:pt x="401" y="17"/>
                  </a:lnTo>
                  <a:lnTo>
                    <a:pt x="415" y="9"/>
                  </a:lnTo>
                  <a:lnTo>
                    <a:pt x="430" y="0"/>
                  </a:lnTo>
                  <a:lnTo>
                    <a:pt x="447" y="2"/>
                  </a:lnTo>
                  <a:lnTo>
                    <a:pt x="468" y="15"/>
                  </a:lnTo>
                  <a:lnTo>
                    <a:pt x="477" y="36"/>
                  </a:lnTo>
                  <a:lnTo>
                    <a:pt x="472" y="46"/>
                  </a:lnTo>
                  <a:lnTo>
                    <a:pt x="466" y="51"/>
                  </a:lnTo>
                  <a:lnTo>
                    <a:pt x="456" y="57"/>
                  </a:lnTo>
                  <a:lnTo>
                    <a:pt x="443" y="63"/>
                  </a:lnTo>
                  <a:lnTo>
                    <a:pt x="432" y="68"/>
                  </a:lnTo>
                  <a:lnTo>
                    <a:pt x="420" y="74"/>
                  </a:lnTo>
                  <a:lnTo>
                    <a:pt x="409" y="82"/>
                  </a:lnTo>
                  <a:lnTo>
                    <a:pt x="394" y="89"/>
                  </a:lnTo>
                  <a:lnTo>
                    <a:pt x="378" y="99"/>
                  </a:lnTo>
                  <a:lnTo>
                    <a:pt x="361" y="108"/>
                  </a:lnTo>
                  <a:lnTo>
                    <a:pt x="354" y="112"/>
                  </a:lnTo>
                  <a:lnTo>
                    <a:pt x="344" y="118"/>
                  </a:lnTo>
                  <a:lnTo>
                    <a:pt x="335" y="123"/>
                  </a:lnTo>
                  <a:lnTo>
                    <a:pt x="325" y="127"/>
                  </a:lnTo>
                  <a:lnTo>
                    <a:pt x="316" y="133"/>
                  </a:lnTo>
                  <a:lnTo>
                    <a:pt x="306" y="139"/>
                  </a:lnTo>
                  <a:lnTo>
                    <a:pt x="297" y="144"/>
                  </a:lnTo>
                  <a:lnTo>
                    <a:pt x="287" y="150"/>
                  </a:lnTo>
                  <a:lnTo>
                    <a:pt x="278" y="156"/>
                  </a:lnTo>
                  <a:lnTo>
                    <a:pt x="268" y="161"/>
                  </a:lnTo>
                  <a:lnTo>
                    <a:pt x="259" y="167"/>
                  </a:lnTo>
                  <a:lnTo>
                    <a:pt x="247" y="173"/>
                  </a:lnTo>
                  <a:lnTo>
                    <a:pt x="238" y="179"/>
                  </a:lnTo>
                  <a:lnTo>
                    <a:pt x="228" y="184"/>
                  </a:lnTo>
                  <a:lnTo>
                    <a:pt x="217" y="190"/>
                  </a:lnTo>
                  <a:lnTo>
                    <a:pt x="207" y="196"/>
                  </a:lnTo>
                  <a:lnTo>
                    <a:pt x="198" y="201"/>
                  </a:lnTo>
                  <a:lnTo>
                    <a:pt x="186" y="207"/>
                  </a:lnTo>
                  <a:lnTo>
                    <a:pt x="177" y="213"/>
                  </a:lnTo>
                  <a:lnTo>
                    <a:pt x="167" y="219"/>
                  </a:lnTo>
                  <a:lnTo>
                    <a:pt x="158" y="224"/>
                  </a:lnTo>
                  <a:lnTo>
                    <a:pt x="148" y="228"/>
                  </a:lnTo>
                  <a:lnTo>
                    <a:pt x="139" y="234"/>
                  </a:lnTo>
                  <a:lnTo>
                    <a:pt x="129" y="239"/>
                  </a:lnTo>
                  <a:lnTo>
                    <a:pt x="120" y="245"/>
                  </a:lnTo>
                  <a:lnTo>
                    <a:pt x="112" y="249"/>
                  </a:lnTo>
                  <a:lnTo>
                    <a:pt x="103" y="255"/>
                  </a:lnTo>
                  <a:lnTo>
                    <a:pt x="95" y="260"/>
                  </a:lnTo>
                  <a:lnTo>
                    <a:pt x="78" y="268"/>
                  </a:lnTo>
                  <a:lnTo>
                    <a:pt x="63" y="277"/>
                  </a:lnTo>
                  <a:lnTo>
                    <a:pt x="50" y="285"/>
                  </a:lnTo>
                  <a:lnTo>
                    <a:pt x="38" y="293"/>
                  </a:lnTo>
                  <a:lnTo>
                    <a:pt x="27" y="298"/>
                  </a:lnTo>
                  <a:lnTo>
                    <a:pt x="17" y="304"/>
                  </a:lnTo>
                  <a:lnTo>
                    <a:pt x="4" y="312"/>
                  </a:lnTo>
                  <a:lnTo>
                    <a:pt x="0" y="314"/>
                  </a:lnTo>
                  <a:lnTo>
                    <a:pt x="8" y="266"/>
                  </a:lnTo>
                  <a:lnTo>
                    <a:pt x="148" y="15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69"/>
            <p:cNvSpPr>
              <a:spLocks/>
            </p:cNvSpPr>
            <p:nvPr/>
          </p:nvSpPr>
          <p:spPr bwMode="auto">
            <a:xfrm>
              <a:off x="3489" y="2423"/>
              <a:ext cx="563" cy="497"/>
            </a:xfrm>
            <a:custGeom>
              <a:avLst/>
              <a:gdLst>
                <a:gd name="T0" fmla="*/ 0 w 1126"/>
                <a:gd name="T1" fmla="*/ 203 h 994"/>
                <a:gd name="T2" fmla="*/ 39 w 1126"/>
                <a:gd name="T3" fmla="*/ 230 h 994"/>
                <a:gd name="T4" fmla="*/ 97 w 1126"/>
                <a:gd name="T5" fmla="*/ 249 h 994"/>
                <a:gd name="T6" fmla="*/ 168 w 1126"/>
                <a:gd name="T7" fmla="*/ 245 h 994"/>
                <a:gd name="T8" fmla="*/ 213 w 1126"/>
                <a:gd name="T9" fmla="*/ 220 h 994"/>
                <a:gd name="T10" fmla="*/ 258 w 1126"/>
                <a:gd name="T11" fmla="*/ 172 h 994"/>
                <a:gd name="T12" fmla="*/ 279 w 1126"/>
                <a:gd name="T13" fmla="*/ 109 h 994"/>
                <a:gd name="T14" fmla="*/ 282 w 1126"/>
                <a:gd name="T15" fmla="*/ 22 h 994"/>
                <a:gd name="T16" fmla="*/ 261 w 1126"/>
                <a:gd name="T17" fmla="*/ 0 h 994"/>
                <a:gd name="T18" fmla="*/ 222 w 1126"/>
                <a:gd name="T19" fmla="*/ 115 h 994"/>
                <a:gd name="T20" fmla="*/ 177 w 1126"/>
                <a:gd name="T21" fmla="*/ 159 h 994"/>
                <a:gd name="T22" fmla="*/ 126 w 1126"/>
                <a:gd name="T23" fmla="*/ 182 h 994"/>
                <a:gd name="T24" fmla="*/ 98 w 1126"/>
                <a:gd name="T25" fmla="*/ 195 h 994"/>
                <a:gd name="T26" fmla="*/ 45 w 1126"/>
                <a:gd name="T27" fmla="*/ 202 h 994"/>
                <a:gd name="T28" fmla="*/ 0 w 1126"/>
                <a:gd name="T29" fmla="*/ 203 h 994"/>
                <a:gd name="T30" fmla="*/ 0 w 1126"/>
                <a:gd name="T31" fmla="*/ 203 h 9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26"/>
                <a:gd name="T49" fmla="*/ 0 h 994"/>
                <a:gd name="T50" fmla="*/ 1126 w 1126"/>
                <a:gd name="T51" fmla="*/ 994 h 9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26" h="994">
                  <a:moveTo>
                    <a:pt x="0" y="811"/>
                  </a:moveTo>
                  <a:lnTo>
                    <a:pt x="154" y="920"/>
                  </a:lnTo>
                  <a:lnTo>
                    <a:pt x="388" y="994"/>
                  </a:lnTo>
                  <a:lnTo>
                    <a:pt x="670" y="977"/>
                  </a:lnTo>
                  <a:lnTo>
                    <a:pt x="850" y="880"/>
                  </a:lnTo>
                  <a:lnTo>
                    <a:pt x="1031" y="686"/>
                  </a:lnTo>
                  <a:lnTo>
                    <a:pt x="1116" y="435"/>
                  </a:lnTo>
                  <a:lnTo>
                    <a:pt x="1126" y="85"/>
                  </a:lnTo>
                  <a:lnTo>
                    <a:pt x="1044" y="0"/>
                  </a:lnTo>
                  <a:lnTo>
                    <a:pt x="888" y="458"/>
                  </a:lnTo>
                  <a:lnTo>
                    <a:pt x="708" y="636"/>
                  </a:lnTo>
                  <a:lnTo>
                    <a:pt x="504" y="728"/>
                  </a:lnTo>
                  <a:lnTo>
                    <a:pt x="390" y="777"/>
                  </a:lnTo>
                  <a:lnTo>
                    <a:pt x="179" y="807"/>
                  </a:lnTo>
                  <a:lnTo>
                    <a:pt x="0" y="81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70"/>
            <p:cNvSpPr>
              <a:spLocks/>
            </p:cNvSpPr>
            <p:nvPr/>
          </p:nvSpPr>
          <p:spPr bwMode="auto">
            <a:xfrm>
              <a:off x="3827" y="2415"/>
              <a:ext cx="228" cy="462"/>
            </a:xfrm>
            <a:custGeom>
              <a:avLst/>
              <a:gdLst>
                <a:gd name="T0" fmla="*/ 66 w 456"/>
                <a:gd name="T1" fmla="*/ 93 h 924"/>
                <a:gd name="T2" fmla="*/ 68 w 456"/>
                <a:gd name="T3" fmla="*/ 107 h 924"/>
                <a:gd name="T4" fmla="*/ 68 w 456"/>
                <a:gd name="T5" fmla="*/ 139 h 924"/>
                <a:gd name="T6" fmla="*/ 67 w 456"/>
                <a:gd name="T7" fmla="*/ 148 h 924"/>
                <a:gd name="T8" fmla="*/ 65 w 456"/>
                <a:gd name="T9" fmla="*/ 157 h 924"/>
                <a:gd name="T10" fmla="*/ 63 w 456"/>
                <a:gd name="T11" fmla="*/ 162 h 924"/>
                <a:gd name="T12" fmla="*/ 61 w 456"/>
                <a:gd name="T13" fmla="*/ 166 h 924"/>
                <a:gd name="T14" fmla="*/ 59 w 456"/>
                <a:gd name="T15" fmla="*/ 171 h 924"/>
                <a:gd name="T16" fmla="*/ 57 w 456"/>
                <a:gd name="T17" fmla="*/ 174 h 924"/>
                <a:gd name="T18" fmla="*/ 54 w 456"/>
                <a:gd name="T19" fmla="*/ 179 h 924"/>
                <a:gd name="T20" fmla="*/ 52 w 456"/>
                <a:gd name="T21" fmla="*/ 181 h 924"/>
                <a:gd name="T22" fmla="*/ 51 w 456"/>
                <a:gd name="T23" fmla="*/ 182 h 924"/>
                <a:gd name="T24" fmla="*/ 49 w 456"/>
                <a:gd name="T25" fmla="*/ 184 h 924"/>
                <a:gd name="T26" fmla="*/ 47 w 456"/>
                <a:gd name="T27" fmla="*/ 186 h 924"/>
                <a:gd name="T28" fmla="*/ 46 w 456"/>
                <a:gd name="T29" fmla="*/ 187 h 924"/>
                <a:gd name="T30" fmla="*/ 43 w 456"/>
                <a:gd name="T31" fmla="*/ 189 h 924"/>
                <a:gd name="T32" fmla="*/ 41 w 456"/>
                <a:gd name="T33" fmla="*/ 191 h 924"/>
                <a:gd name="T34" fmla="*/ 39 w 456"/>
                <a:gd name="T35" fmla="*/ 192 h 924"/>
                <a:gd name="T36" fmla="*/ 37 w 456"/>
                <a:gd name="T37" fmla="*/ 193 h 924"/>
                <a:gd name="T38" fmla="*/ 34 w 456"/>
                <a:gd name="T39" fmla="*/ 194 h 924"/>
                <a:gd name="T40" fmla="*/ 32 w 456"/>
                <a:gd name="T41" fmla="*/ 196 h 924"/>
                <a:gd name="T42" fmla="*/ 29 w 456"/>
                <a:gd name="T43" fmla="*/ 197 h 924"/>
                <a:gd name="T44" fmla="*/ 23 w 456"/>
                <a:gd name="T45" fmla="*/ 199 h 924"/>
                <a:gd name="T46" fmla="*/ 18 w 456"/>
                <a:gd name="T47" fmla="*/ 200 h 924"/>
                <a:gd name="T48" fmla="*/ 14 w 456"/>
                <a:gd name="T49" fmla="*/ 201 h 924"/>
                <a:gd name="T50" fmla="*/ 11 w 456"/>
                <a:gd name="T51" fmla="*/ 203 h 924"/>
                <a:gd name="T52" fmla="*/ 8 w 456"/>
                <a:gd name="T53" fmla="*/ 205 h 924"/>
                <a:gd name="T54" fmla="*/ 4 w 456"/>
                <a:gd name="T55" fmla="*/ 208 h 924"/>
                <a:gd name="T56" fmla="*/ 1 w 456"/>
                <a:gd name="T57" fmla="*/ 211 h 924"/>
                <a:gd name="T58" fmla="*/ 0 w 456"/>
                <a:gd name="T59" fmla="*/ 213 h 924"/>
                <a:gd name="T60" fmla="*/ 1 w 456"/>
                <a:gd name="T61" fmla="*/ 216 h 924"/>
                <a:gd name="T62" fmla="*/ 3 w 456"/>
                <a:gd name="T63" fmla="*/ 219 h 924"/>
                <a:gd name="T64" fmla="*/ 4 w 456"/>
                <a:gd name="T65" fmla="*/ 220 h 924"/>
                <a:gd name="T66" fmla="*/ 6 w 456"/>
                <a:gd name="T67" fmla="*/ 221 h 924"/>
                <a:gd name="T68" fmla="*/ 8 w 456"/>
                <a:gd name="T69" fmla="*/ 222 h 924"/>
                <a:gd name="T70" fmla="*/ 9 w 456"/>
                <a:gd name="T71" fmla="*/ 223 h 924"/>
                <a:gd name="T72" fmla="*/ 13 w 456"/>
                <a:gd name="T73" fmla="*/ 225 h 924"/>
                <a:gd name="T74" fmla="*/ 17 w 456"/>
                <a:gd name="T75" fmla="*/ 227 h 924"/>
                <a:gd name="T76" fmla="*/ 21 w 456"/>
                <a:gd name="T77" fmla="*/ 229 h 924"/>
                <a:gd name="T78" fmla="*/ 27 w 456"/>
                <a:gd name="T79" fmla="*/ 231 h 924"/>
                <a:gd name="T80" fmla="*/ 29 w 456"/>
                <a:gd name="T81" fmla="*/ 231 h 924"/>
                <a:gd name="T82" fmla="*/ 62 w 456"/>
                <a:gd name="T83" fmla="*/ 210 h 924"/>
                <a:gd name="T84" fmla="*/ 84 w 456"/>
                <a:gd name="T85" fmla="*/ 181 h 924"/>
                <a:gd name="T86" fmla="*/ 104 w 456"/>
                <a:gd name="T87" fmla="*/ 134 h 924"/>
                <a:gd name="T88" fmla="*/ 114 w 456"/>
                <a:gd name="T89" fmla="*/ 80 h 924"/>
                <a:gd name="T90" fmla="*/ 110 w 456"/>
                <a:gd name="T91" fmla="*/ 19 h 924"/>
                <a:gd name="T92" fmla="*/ 93 w 456"/>
                <a:gd name="T93" fmla="*/ 0 h 924"/>
                <a:gd name="T94" fmla="*/ 66 w 456"/>
                <a:gd name="T95" fmla="*/ 93 h 924"/>
                <a:gd name="T96" fmla="*/ 66 w 456"/>
                <a:gd name="T97" fmla="*/ 93 h 9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6"/>
                <a:gd name="T148" fmla="*/ 0 h 924"/>
                <a:gd name="T149" fmla="*/ 456 w 456"/>
                <a:gd name="T150" fmla="*/ 924 h 9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6" h="924">
                  <a:moveTo>
                    <a:pt x="263" y="371"/>
                  </a:moveTo>
                  <a:lnTo>
                    <a:pt x="270" y="426"/>
                  </a:lnTo>
                  <a:lnTo>
                    <a:pt x="272" y="555"/>
                  </a:lnTo>
                  <a:lnTo>
                    <a:pt x="266" y="592"/>
                  </a:lnTo>
                  <a:lnTo>
                    <a:pt x="257" y="628"/>
                  </a:lnTo>
                  <a:lnTo>
                    <a:pt x="251" y="645"/>
                  </a:lnTo>
                  <a:lnTo>
                    <a:pt x="244" y="664"/>
                  </a:lnTo>
                  <a:lnTo>
                    <a:pt x="236" y="681"/>
                  </a:lnTo>
                  <a:lnTo>
                    <a:pt x="226" y="696"/>
                  </a:lnTo>
                  <a:lnTo>
                    <a:pt x="215" y="713"/>
                  </a:lnTo>
                  <a:lnTo>
                    <a:pt x="207" y="721"/>
                  </a:lnTo>
                  <a:lnTo>
                    <a:pt x="202" y="727"/>
                  </a:lnTo>
                  <a:lnTo>
                    <a:pt x="194" y="734"/>
                  </a:lnTo>
                  <a:lnTo>
                    <a:pt x="188" y="742"/>
                  </a:lnTo>
                  <a:lnTo>
                    <a:pt x="181" y="747"/>
                  </a:lnTo>
                  <a:lnTo>
                    <a:pt x="171" y="755"/>
                  </a:lnTo>
                  <a:lnTo>
                    <a:pt x="164" y="761"/>
                  </a:lnTo>
                  <a:lnTo>
                    <a:pt x="154" y="766"/>
                  </a:lnTo>
                  <a:lnTo>
                    <a:pt x="145" y="772"/>
                  </a:lnTo>
                  <a:lnTo>
                    <a:pt x="135" y="776"/>
                  </a:lnTo>
                  <a:lnTo>
                    <a:pt x="126" y="782"/>
                  </a:lnTo>
                  <a:lnTo>
                    <a:pt x="114" y="785"/>
                  </a:lnTo>
                  <a:lnTo>
                    <a:pt x="91" y="793"/>
                  </a:lnTo>
                  <a:lnTo>
                    <a:pt x="72" y="799"/>
                  </a:lnTo>
                  <a:lnTo>
                    <a:pt x="55" y="804"/>
                  </a:lnTo>
                  <a:lnTo>
                    <a:pt x="42" y="812"/>
                  </a:lnTo>
                  <a:lnTo>
                    <a:pt x="31" y="818"/>
                  </a:lnTo>
                  <a:lnTo>
                    <a:pt x="14" y="829"/>
                  </a:lnTo>
                  <a:lnTo>
                    <a:pt x="4" y="841"/>
                  </a:lnTo>
                  <a:lnTo>
                    <a:pt x="0" y="852"/>
                  </a:lnTo>
                  <a:lnTo>
                    <a:pt x="4" y="863"/>
                  </a:lnTo>
                  <a:lnTo>
                    <a:pt x="12" y="873"/>
                  </a:lnTo>
                  <a:lnTo>
                    <a:pt x="15" y="879"/>
                  </a:lnTo>
                  <a:lnTo>
                    <a:pt x="21" y="882"/>
                  </a:lnTo>
                  <a:lnTo>
                    <a:pt x="29" y="888"/>
                  </a:lnTo>
                  <a:lnTo>
                    <a:pt x="36" y="892"/>
                  </a:lnTo>
                  <a:lnTo>
                    <a:pt x="52" y="900"/>
                  </a:lnTo>
                  <a:lnTo>
                    <a:pt x="67" y="907"/>
                  </a:lnTo>
                  <a:lnTo>
                    <a:pt x="82" y="913"/>
                  </a:lnTo>
                  <a:lnTo>
                    <a:pt x="107" y="922"/>
                  </a:lnTo>
                  <a:lnTo>
                    <a:pt x="116" y="924"/>
                  </a:lnTo>
                  <a:lnTo>
                    <a:pt x="247" y="837"/>
                  </a:lnTo>
                  <a:lnTo>
                    <a:pt x="335" y="721"/>
                  </a:lnTo>
                  <a:lnTo>
                    <a:pt x="416" y="536"/>
                  </a:lnTo>
                  <a:lnTo>
                    <a:pt x="456" y="318"/>
                  </a:lnTo>
                  <a:lnTo>
                    <a:pt x="437" y="75"/>
                  </a:lnTo>
                  <a:lnTo>
                    <a:pt x="369" y="0"/>
                  </a:lnTo>
                  <a:lnTo>
                    <a:pt x="263" y="37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Freeform 71"/>
            <p:cNvSpPr>
              <a:spLocks/>
            </p:cNvSpPr>
            <p:nvPr/>
          </p:nvSpPr>
          <p:spPr bwMode="auto">
            <a:xfrm>
              <a:off x="3546" y="2637"/>
              <a:ext cx="120" cy="93"/>
            </a:xfrm>
            <a:custGeom>
              <a:avLst/>
              <a:gdLst>
                <a:gd name="T0" fmla="*/ 60 w 240"/>
                <a:gd name="T1" fmla="*/ 25 h 187"/>
                <a:gd name="T2" fmla="*/ 59 w 240"/>
                <a:gd name="T3" fmla="*/ 23 h 187"/>
                <a:gd name="T4" fmla="*/ 58 w 240"/>
                <a:gd name="T5" fmla="*/ 22 h 187"/>
                <a:gd name="T6" fmla="*/ 56 w 240"/>
                <a:gd name="T7" fmla="*/ 20 h 187"/>
                <a:gd name="T8" fmla="*/ 55 w 240"/>
                <a:gd name="T9" fmla="*/ 19 h 187"/>
                <a:gd name="T10" fmla="*/ 53 w 240"/>
                <a:gd name="T11" fmla="*/ 17 h 187"/>
                <a:gd name="T12" fmla="*/ 52 w 240"/>
                <a:gd name="T13" fmla="*/ 16 h 187"/>
                <a:gd name="T14" fmla="*/ 50 w 240"/>
                <a:gd name="T15" fmla="*/ 14 h 187"/>
                <a:gd name="T16" fmla="*/ 49 w 240"/>
                <a:gd name="T17" fmla="*/ 13 h 187"/>
                <a:gd name="T18" fmla="*/ 47 w 240"/>
                <a:gd name="T19" fmla="*/ 12 h 187"/>
                <a:gd name="T20" fmla="*/ 46 w 240"/>
                <a:gd name="T21" fmla="*/ 11 h 187"/>
                <a:gd name="T22" fmla="*/ 44 w 240"/>
                <a:gd name="T23" fmla="*/ 9 h 187"/>
                <a:gd name="T24" fmla="*/ 42 w 240"/>
                <a:gd name="T25" fmla="*/ 8 h 187"/>
                <a:gd name="T26" fmla="*/ 40 w 240"/>
                <a:gd name="T27" fmla="*/ 7 h 187"/>
                <a:gd name="T28" fmla="*/ 38 w 240"/>
                <a:gd name="T29" fmla="*/ 5 h 187"/>
                <a:gd name="T30" fmla="*/ 36 w 240"/>
                <a:gd name="T31" fmla="*/ 4 h 187"/>
                <a:gd name="T32" fmla="*/ 32 w 240"/>
                <a:gd name="T33" fmla="*/ 3 h 187"/>
                <a:gd name="T34" fmla="*/ 28 w 240"/>
                <a:gd name="T35" fmla="*/ 1 h 187"/>
                <a:gd name="T36" fmla="*/ 24 w 240"/>
                <a:gd name="T37" fmla="*/ 0 h 187"/>
                <a:gd name="T38" fmla="*/ 20 w 240"/>
                <a:gd name="T39" fmla="*/ 0 h 187"/>
                <a:gd name="T40" fmla="*/ 11 w 240"/>
                <a:gd name="T41" fmla="*/ 2 h 187"/>
                <a:gd name="T42" fmla="*/ 8 w 240"/>
                <a:gd name="T43" fmla="*/ 5 h 187"/>
                <a:gd name="T44" fmla="*/ 5 w 240"/>
                <a:gd name="T45" fmla="*/ 7 h 187"/>
                <a:gd name="T46" fmla="*/ 1 w 240"/>
                <a:gd name="T47" fmla="*/ 14 h 187"/>
                <a:gd name="T48" fmla="*/ 0 w 240"/>
                <a:gd name="T49" fmla="*/ 21 h 187"/>
                <a:gd name="T50" fmla="*/ 1 w 240"/>
                <a:gd name="T51" fmla="*/ 29 h 187"/>
                <a:gd name="T52" fmla="*/ 2 w 240"/>
                <a:gd name="T53" fmla="*/ 35 h 187"/>
                <a:gd name="T54" fmla="*/ 4 w 240"/>
                <a:gd name="T55" fmla="*/ 41 h 187"/>
                <a:gd name="T56" fmla="*/ 6 w 240"/>
                <a:gd name="T57" fmla="*/ 46 h 187"/>
                <a:gd name="T58" fmla="*/ 20 w 240"/>
                <a:gd name="T59" fmla="*/ 44 h 187"/>
                <a:gd name="T60" fmla="*/ 18 w 240"/>
                <a:gd name="T61" fmla="*/ 41 h 187"/>
                <a:gd name="T62" fmla="*/ 14 w 240"/>
                <a:gd name="T63" fmla="*/ 32 h 187"/>
                <a:gd name="T64" fmla="*/ 14 w 240"/>
                <a:gd name="T65" fmla="*/ 26 h 187"/>
                <a:gd name="T66" fmla="*/ 14 w 240"/>
                <a:gd name="T67" fmla="*/ 22 h 187"/>
                <a:gd name="T68" fmla="*/ 17 w 240"/>
                <a:gd name="T69" fmla="*/ 17 h 187"/>
                <a:gd name="T70" fmla="*/ 19 w 240"/>
                <a:gd name="T71" fmla="*/ 15 h 187"/>
                <a:gd name="T72" fmla="*/ 22 w 240"/>
                <a:gd name="T73" fmla="*/ 13 h 187"/>
                <a:gd name="T74" fmla="*/ 25 w 240"/>
                <a:gd name="T75" fmla="*/ 12 h 187"/>
                <a:gd name="T76" fmla="*/ 29 w 240"/>
                <a:gd name="T77" fmla="*/ 12 h 187"/>
                <a:gd name="T78" fmla="*/ 35 w 240"/>
                <a:gd name="T79" fmla="*/ 13 h 187"/>
                <a:gd name="T80" fmla="*/ 40 w 240"/>
                <a:gd name="T81" fmla="*/ 15 h 187"/>
                <a:gd name="T82" fmla="*/ 43 w 240"/>
                <a:gd name="T83" fmla="*/ 16 h 187"/>
                <a:gd name="T84" fmla="*/ 46 w 240"/>
                <a:gd name="T85" fmla="*/ 18 h 187"/>
                <a:gd name="T86" fmla="*/ 48 w 240"/>
                <a:gd name="T87" fmla="*/ 20 h 187"/>
                <a:gd name="T88" fmla="*/ 50 w 240"/>
                <a:gd name="T89" fmla="*/ 22 h 187"/>
                <a:gd name="T90" fmla="*/ 52 w 240"/>
                <a:gd name="T91" fmla="*/ 24 h 187"/>
                <a:gd name="T92" fmla="*/ 53 w 240"/>
                <a:gd name="T93" fmla="*/ 25 h 187"/>
                <a:gd name="T94" fmla="*/ 55 w 240"/>
                <a:gd name="T95" fmla="*/ 27 h 187"/>
                <a:gd name="T96" fmla="*/ 55 w 240"/>
                <a:gd name="T97" fmla="*/ 28 h 187"/>
                <a:gd name="T98" fmla="*/ 56 w 240"/>
                <a:gd name="T99" fmla="*/ 29 h 187"/>
                <a:gd name="T100" fmla="*/ 60 w 240"/>
                <a:gd name="T101" fmla="*/ 25 h 187"/>
                <a:gd name="T102" fmla="*/ 60 w 240"/>
                <a:gd name="T103" fmla="*/ 25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0"/>
                <a:gd name="T157" fmla="*/ 0 h 187"/>
                <a:gd name="T158" fmla="*/ 240 w 240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0" h="187">
                  <a:moveTo>
                    <a:pt x="240" y="101"/>
                  </a:moveTo>
                  <a:lnTo>
                    <a:pt x="236" y="95"/>
                  </a:lnTo>
                  <a:lnTo>
                    <a:pt x="229" y="88"/>
                  </a:lnTo>
                  <a:lnTo>
                    <a:pt x="221" y="80"/>
                  </a:lnTo>
                  <a:lnTo>
                    <a:pt x="217" y="76"/>
                  </a:lnTo>
                  <a:lnTo>
                    <a:pt x="211" y="71"/>
                  </a:lnTo>
                  <a:lnTo>
                    <a:pt x="206" y="65"/>
                  </a:lnTo>
                  <a:lnTo>
                    <a:pt x="200" y="59"/>
                  </a:lnTo>
                  <a:lnTo>
                    <a:pt x="194" y="55"/>
                  </a:lnTo>
                  <a:lnTo>
                    <a:pt x="187" y="50"/>
                  </a:lnTo>
                  <a:lnTo>
                    <a:pt x="181" y="44"/>
                  </a:lnTo>
                  <a:lnTo>
                    <a:pt x="173" y="38"/>
                  </a:lnTo>
                  <a:lnTo>
                    <a:pt x="166" y="33"/>
                  </a:lnTo>
                  <a:lnTo>
                    <a:pt x="158" y="29"/>
                  </a:lnTo>
                  <a:lnTo>
                    <a:pt x="151" y="23"/>
                  </a:lnTo>
                  <a:lnTo>
                    <a:pt x="143" y="19"/>
                  </a:lnTo>
                  <a:lnTo>
                    <a:pt x="126" y="12"/>
                  </a:lnTo>
                  <a:lnTo>
                    <a:pt x="111" y="6"/>
                  </a:lnTo>
                  <a:lnTo>
                    <a:pt x="94" y="2"/>
                  </a:lnTo>
                  <a:lnTo>
                    <a:pt x="77" y="0"/>
                  </a:lnTo>
                  <a:lnTo>
                    <a:pt x="44" y="10"/>
                  </a:lnTo>
                  <a:lnTo>
                    <a:pt x="29" y="21"/>
                  </a:lnTo>
                  <a:lnTo>
                    <a:pt x="18" y="31"/>
                  </a:lnTo>
                  <a:lnTo>
                    <a:pt x="4" y="57"/>
                  </a:lnTo>
                  <a:lnTo>
                    <a:pt x="0" y="86"/>
                  </a:lnTo>
                  <a:lnTo>
                    <a:pt x="2" y="116"/>
                  </a:lnTo>
                  <a:lnTo>
                    <a:pt x="8" y="143"/>
                  </a:lnTo>
                  <a:lnTo>
                    <a:pt x="16" y="166"/>
                  </a:lnTo>
                  <a:lnTo>
                    <a:pt x="23" y="187"/>
                  </a:lnTo>
                  <a:lnTo>
                    <a:pt x="78" y="179"/>
                  </a:lnTo>
                  <a:lnTo>
                    <a:pt x="69" y="164"/>
                  </a:lnTo>
                  <a:lnTo>
                    <a:pt x="56" y="128"/>
                  </a:lnTo>
                  <a:lnTo>
                    <a:pt x="54" y="107"/>
                  </a:lnTo>
                  <a:lnTo>
                    <a:pt x="56" y="88"/>
                  </a:lnTo>
                  <a:lnTo>
                    <a:pt x="67" y="69"/>
                  </a:lnTo>
                  <a:lnTo>
                    <a:pt x="75" y="61"/>
                  </a:lnTo>
                  <a:lnTo>
                    <a:pt x="88" y="55"/>
                  </a:lnTo>
                  <a:lnTo>
                    <a:pt x="99" y="50"/>
                  </a:lnTo>
                  <a:lnTo>
                    <a:pt x="113" y="48"/>
                  </a:lnTo>
                  <a:lnTo>
                    <a:pt x="137" y="52"/>
                  </a:lnTo>
                  <a:lnTo>
                    <a:pt x="160" y="61"/>
                  </a:lnTo>
                  <a:lnTo>
                    <a:pt x="172" y="67"/>
                  </a:lnTo>
                  <a:lnTo>
                    <a:pt x="181" y="74"/>
                  </a:lnTo>
                  <a:lnTo>
                    <a:pt x="191" y="82"/>
                  </a:lnTo>
                  <a:lnTo>
                    <a:pt x="198" y="90"/>
                  </a:lnTo>
                  <a:lnTo>
                    <a:pt x="206" y="97"/>
                  </a:lnTo>
                  <a:lnTo>
                    <a:pt x="211" y="103"/>
                  </a:lnTo>
                  <a:lnTo>
                    <a:pt x="217" y="109"/>
                  </a:lnTo>
                  <a:lnTo>
                    <a:pt x="219" y="114"/>
                  </a:lnTo>
                  <a:lnTo>
                    <a:pt x="223" y="118"/>
                  </a:lnTo>
                  <a:lnTo>
                    <a:pt x="24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72"/>
            <p:cNvSpPr>
              <a:spLocks/>
            </p:cNvSpPr>
            <p:nvPr/>
          </p:nvSpPr>
          <p:spPr bwMode="auto">
            <a:xfrm>
              <a:off x="3366" y="2255"/>
              <a:ext cx="697" cy="628"/>
            </a:xfrm>
            <a:custGeom>
              <a:avLst/>
              <a:gdLst>
                <a:gd name="T0" fmla="*/ 75 w 1396"/>
                <a:gd name="T1" fmla="*/ 239 h 1257"/>
                <a:gd name="T2" fmla="*/ 137 w 1396"/>
                <a:gd name="T3" fmla="*/ 232 h 1257"/>
                <a:gd name="T4" fmla="*/ 164 w 1396"/>
                <a:gd name="T5" fmla="*/ 219 h 1257"/>
                <a:gd name="T6" fmla="*/ 197 w 1396"/>
                <a:gd name="T7" fmla="*/ 231 h 1257"/>
                <a:gd name="T8" fmla="*/ 185 w 1396"/>
                <a:gd name="T9" fmla="*/ 260 h 1257"/>
                <a:gd name="T10" fmla="*/ 173 w 1396"/>
                <a:gd name="T11" fmla="*/ 269 h 1257"/>
                <a:gd name="T12" fmla="*/ 142 w 1396"/>
                <a:gd name="T13" fmla="*/ 279 h 1257"/>
                <a:gd name="T14" fmla="*/ 57 w 1396"/>
                <a:gd name="T15" fmla="*/ 277 h 1257"/>
                <a:gd name="T16" fmla="*/ 37 w 1396"/>
                <a:gd name="T17" fmla="*/ 246 h 1257"/>
                <a:gd name="T18" fmla="*/ 23 w 1396"/>
                <a:gd name="T19" fmla="*/ 214 h 1257"/>
                <a:gd name="T20" fmla="*/ 20 w 1396"/>
                <a:gd name="T21" fmla="*/ 133 h 1257"/>
                <a:gd name="T22" fmla="*/ 35 w 1396"/>
                <a:gd name="T23" fmla="*/ 97 h 1257"/>
                <a:gd name="T24" fmla="*/ 54 w 1396"/>
                <a:gd name="T25" fmla="*/ 67 h 1257"/>
                <a:gd name="T26" fmla="*/ 68 w 1396"/>
                <a:gd name="T27" fmla="*/ 51 h 1257"/>
                <a:gd name="T28" fmla="*/ 83 w 1396"/>
                <a:gd name="T29" fmla="*/ 38 h 1257"/>
                <a:gd name="T30" fmla="*/ 101 w 1396"/>
                <a:gd name="T31" fmla="*/ 27 h 1257"/>
                <a:gd name="T32" fmla="*/ 133 w 1396"/>
                <a:gd name="T33" fmla="*/ 16 h 1257"/>
                <a:gd name="T34" fmla="*/ 226 w 1396"/>
                <a:gd name="T35" fmla="*/ 14 h 1257"/>
                <a:gd name="T36" fmla="*/ 258 w 1396"/>
                <a:gd name="T37" fmla="*/ 26 h 1257"/>
                <a:gd name="T38" fmla="*/ 275 w 1396"/>
                <a:gd name="T39" fmla="*/ 37 h 1257"/>
                <a:gd name="T40" fmla="*/ 290 w 1396"/>
                <a:gd name="T41" fmla="*/ 50 h 1257"/>
                <a:gd name="T42" fmla="*/ 305 w 1396"/>
                <a:gd name="T43" fmla="*/ 65 h 1257"/>
                <a:gd name="T44" fmla="*/ 317 w 1396"/>
                <a:gd name="T45" fmla="*/ 81 h 1257"/>
                <a:gd name="T46" fmla="*/ 338 w 1396"/>
                <a:gd name="T47" fmla="*/ 134 h 1257"/>
                <a:gd name="T48" fmla="*/ 328 w 1396"/>
                <a:gd name="T49" fmla="*/ 221 h 1257"/>
                <a:gd name="T50" fmla="*/ 315 w 1396"/>
                <a:gd name="T51" fmla="*/ 251 h 1257"/>
                <a:gd name="T52" fmla="*/ 299 w 1396"/>
                <a:gd name="T53" fmla="*/ 274 h 1257"/>
                <a:gd name="T54" fmla="*/ 289 w 1396"/>
                <a:gd name="T55" fmla="*/ 284 h 1257"/>
                <a:gd name="T56" fmla="*/ 279 w 1396"/>
                <a:gd name="T57" fmla="*/ 293 h 1257"/>
                <a:gd name="T58" fmla="*/ 263 w 1396"/>
                <a:gd name="T59" fmla="*/ 314 h 1257"/>
                <a:gd name="T60" fmla="*/ 281 w 1396"/>
                <a:gd name="T61" fmla="*/ 300 h 1257"/>
                <a:gd name="T62" fmla="*/ 291 w 1396"/>
                <a:gd name="T63" fmla="*/ 290 h 1257"/>
                <a:gd name="T64" fmla="*/ 303 w 1396"/>
                <a:gd name="T65" fmla="*/ 279 h 1257"/>
                <a:gd name="T66" fmla="*/ 314 w 1396"/>
                <a:gd name="T67" fmla="*/ 266 h 1257"/>
                <a:gd name="T68" fmla="*/ 332 w 1396"/>
                <a:gd name="T69" fmla="*/ 238 h 1257"/>
                <a:gd name="T70" fmla="*/ 347 w 1396"/>
                <a:gd name="T71" fmla="*/ 173 h 1257"/>
                <a:gd name="T72" fmla="*/ 338 w 1396"/>
                <a:gd name="T73" fmla="*/ 89 h 1257"/>
                <a:gd name="T74" fmla="*/ 316 w 1396"/>
                <a:gd name="T75" fmla="*/ 55 h 1257"/>
                <a:gd name="T76" fmla="*/ 307 w 1396"/>
                <a:gd name="T77" fmla="*/ 45 h 1257"/>
                <a:gd name="T78" fmla="*/ 296 w 1396"/>
                <a:gd name="T79" fmla="*/ 36 h 1257"/>
                <a:gd name="T80" fmla="*/ 284 w 1396"/>
                <a:gd name="T81" fmla="*/ 27 h 1257"/>
                <a:gd name="T82" fmla="*/ 260 w 1396"/>
                <a:gd name="T83" fmla="*/ 14 h 1257"/>
                <a:gd name="T84" fmla="*/ 224 w 1396"/>
                <a:gd name="T85" fmla="*/ 3 h 1257"/>
                <a:gd name="T86" fmla="*/ 131 w 1396"/>
                <a:gd name="T87" fmla="*/ 7 h 1257"/>
                <a:gd name="T88" fmla="*/ 99 w 1396"/>
                <a:gd name="T89" fmla="*/ 18 h 1257"/>
                <a:gd name="T90" fmla="*/ 74 w 1396"/>
                <a:gd name="T91" fmla="*/ 32 h 1257"/>
                <a:gd name="T92" fmla="*/ 60 w 1396"/>
                <a:gd name="T93" fmla="*/ 42 h 1257"/>
                <a:gd name="T94" fmla="*/ 47 w 1396"/>
                <a:gd name="T95" fmla="*/ 53 h 1257"/>
                <a:gd name="T96" fmla="*/ 35 w 1396"/>
                <a:gd name="T97" fmla="*/ 66 h 1257"/>
                <a:gd name="T98" fmla="*/ 22 w 1396"/>
                <a:gd name="T99" fmla="*/ 84 h 1257"/>
                <a:gd name="T100" fmla="*/ 7 w 1396"/>
                <a:gd name="T101" fmla="*/ 115 h 1257"/>
                <a:gd name="T102" fmla="*/ 4 w 1396"/>
                <a:gd name="T103" fmla="*/ 195 h 1257"/>
                <a:gd name="T104" fmla="*/ 14 w 1396"/>
                <a:gd name="T105" fmla="*/ 224 h 1257"/>
                <a:gd name="T106" fmla="*/ 38 w 1396"/>
                <a:gd name="T107" fmla="*/ 265 h 1257"/>
                <a:gd name="T108" fmla="*/ 49 w 1396"/>
                <a:gd name="T109" fmla="*/ 279 h 1257"/>
                <a:gd name="T110" fmla="*/ 60 w 1396"/>
                <a:gd name="T111" fmla="*/ 290 h 1257"/>
                <a:gd name="T112" fmla="*/ 150 w 1396"/>
                <a:gd name="T113" fmla="*/ 282 h 1257"/>
                <a:gd name="T114" fmla="*/ 184 w 1396"/>
                <a:gd name="T115" fmla="*/ 270 h 1257"/>
                <a:gd name="T116" fmla="*/ 203 w 1396"/>
                <a:gd name="T117" fmla="*/ 234 h 1257"/>
                <a:gd name="T118" fmla="*/ 194 w 1396"/>
                <a:gd name="T119" fmla="*/ 210 h 1257"/>
                <a:gd name="T120" fmla="*/ 161 w 1396"/>
                <a:gd name="T121" fmla="*/ 209 h 1257"/>
                <a:gd name="T122" fmla="*/ 139 w 1396"/>
                <a:gd name="T123" fmla="*/ 222 h 1257"/>
                <a:gd name="T124" fmla="*/ 111 w 1396"/>
                <a:gd name="T125" fmla="*/ 232 h 12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96"/>
                <a:gd name="T190" fmla="*/ 0 h 1257"/>
                <a:gd name="T191" fmla="*/ 1396 w 1396"/>
                <a:gd name="T192" fmla="*/ 1257 h 12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96" h="1257">
                  <a:moveTo>
                    <a:pt x="392" y="943"/>
                  </a:moveTo>
                  <a:lnTo>
                    <a:pt x="367" y="947"/>
                  </a:lnTo>
                  <a:lnTo>
                    <a:pt x="341" y="951"/>
                  </a:lnTo>
                  <a:lnTo>
                    <a:pt x="312" y="947"/>
                  </a:lnTo>
                  <a:lnTo>
                    <a:pt x="293" y="949"/>
                  </a:lnTo>
                  <a:lnTo>
                    <a:pt x="295" y="952"/>
                  </a:lnTo>
                  <a:lnTo>
                    <a:pt x="301" y="956"/>
                  </a:lnTo>
                  <a:lnTo>
                    <a:pt x="316" y="962"/>
                  </a:lnTo>
                  <a:lnTo>
                    <a:pt x="341" y="964"/>
                  </a:lnTo>
                  <a:lnTo>
                    <a:pt x="417" y="964"/>
                  </a:lnTo>
                  <a:lnTo>
                    <a:pt x="464" y="958"/>
                  </a:lnTo>
                  <a:lnTo>
                    <a:pt x="508" y="947"/>
                  </a:lnTo>
                  <a:lnTo>
                    <a:pt x="529" y="939"/>
                  </a:lnTo>
                  <a:lnTo>
                    <a:pt x="548" y="931"/>
                  </a:lnTo>
                  <a:lnTo>
                    <a:pt x="567" y="922"/>
                  </a:lnTo>
                  <a:lnTo>
                    <a:pt x="584" y="914"/>
                  </a:lnTo>
                  <a:lnTo>
                    <a:pt x="601" y="907"/>
                  </a:lnTo>
                  <a:lnTo>
                    <a:pt x="616" y="897"/>
                  </a:lnTo>
                  <a:lnTo>
                    <a:pt x="631" y="890"/>
                  </a:lnTo>
                  <a:lnTo>
                    <a:pt x="645" y="884"/>
                  </a:lnTo>
                  <a:lnTo>
                    <a:pt x="656" y="876"/>
                  </a:lnTo>
                  <a:lnTo>
                    <a:pt x="668" y="871"/>
                  </a:lnTo>
                  <a:lnTo>
                    <a:pt x="685" y="865"/>
                  </a:lnTo>
                  <a:lnTo>
                    <a:pt x="719" y="863"/>
                  </a:lnTo>
                  <a:lnTo>
                    <a:pt x="759" y="876"/>
                  </a:lnTo>
                  <a:lnTo>
                    <a:pt x="774" y="888"/>
                  </a:lnTo>
                  <a:lnTo>
                    <a:pt x="785" y="905"/>
                  </a:lnTo>
                  <a:lnTo>
                    <a:pt x="791" y="926"/>
                  </a:lnTo>
                  <a:lnTo>
                    <a:pt x="785" y="952"/>
                  </a:lnTo>
                  <a:lnTo>
                    <a:pt x="776" y="981"/>
                  </a:lnTo>
                  <a:lnTo>
                    <a:pt x="770" y="994"/>
                  </a:lnTo>
                  <a:lnTo>
                    <a:pt x="763" y="1008"/>
                  </a:lnTo>
                  <a:lnTo>
                    <a:pt x="755" y="1021"/>
                  </a:lnTo>
                  <a:lnTo>
                    <a:pt x="747" y="1034"/>
                  </a:lnTo>
                  <a:lnTo>
                    <a:pt x="742" y="1040"/>
                  </a:lnTo>
                  <a:lnTo>
                    <a:pt x="738" y="1046"/>
                  </a:lnTo>
                  <a:lnTo>
                    <a:pt x="730" y="1051"/>
                  </a:lnTo>
                  <a:lnTo>
                    <a:pt x="725" y="1057"/>
                  </a:lnTo>
                  <a:lnTo>
                    <a:pt x="719" y="1063"/>
                  </a:lnTo>
                  <a:lnTo>
                    <a:pt x="711" y="1068"/>
                  </a:lnTo>
                  <a:lnTo>
                    <a:pt x="704" y="1074"/>
                  </a:lnTo>
                  <a:lnTo>
                    <a:pt x="694" y="1078"/>
                  </a:lnTo>
                  <a:lnTo>
                    <a:pt x="685" y="1084"/>
                  </a:lnTo>
                  <a:lnTo>
                    <a:pt x="675" y="1089"/>
                  </a:lnTo>
                  <a:lnTo>
                    <a:pt x="666" y="1093"/>
                  </a:lnTo>
                  <a:lnTo>
                    <a:pt x="654" y="1097"/>
                  </a:lnTo>
                  <a:lnTo>
                    <a:pt x="629" y="1104"/>
                  </a:lnTo>
                  <a:lnTo>
                    <a:pt x="601" y="1112"/>
                  </a:lnTo>
                  <a:lnTo>
                    <a:pt x="569" y="1118"/>
                  </a:lnTo>
                  <a:lnTo>
                    <a:pt x="533" y="1122"/>
                  </a:lnTo>
                  <a:lnTo>
                    <a:pt x="464" y="1129"/>
                  </a:lnTo>
                  <a:lnTo>
                    <a:pt x="407" y="1133"/>
                  </a:lnTo>
                  <a:lnTo>
                    <a:pt x="322" y="1135"/>
                  </a:lnTo>
                  <a:lnTo>
                    <a:pt x="268" y="1129"/>
                  </a:lnTo>
                  <a:lnTo>
                    <a:pt x="236" y="1118"/>
                  </a:lnTo>
                  <a:lnTo>
                    <a:pt x="228" y="1110"/>
                  </a:lnTo>
                  <a:lnTo>
                    <a:pt x="225" y="1106"/>
                  </a:lnTo>
                  <a:lnTo>
                    <a:pt x="219" y="1099"/>
                  </a:lnTo>
                  <a:lnTo>
                    <a:pt x="206" y="1082"/>
                  </a:lnTo>
                  <a:lnTo>
                    <a:pt x="190" y="1059"/>
                  </a:lnTo>
                  <a:lnTo>
                    <a:pt x="175" y="1034"/>
                  </a:lnTo>
                  <a:lnTo>
                    <a:pt x="158" y="1004"/>
                  </a:lnTo>
                  <a:lnTo>
                    <a:pt x="150" y="987"/>
                  </a:lnTo>
                  <a:lnTo>
                    <a:pt x="141" y="971"/>
                  </a:lnTo>
                  <a:lnTo>
                    <a:pt x="133" y="954"/>
                  </a:lnTo>
                  <a:lnTo>
                    <a:pt x="126" y="935"/>
                  </a:lnTo>
                  <a:lnTo>
                    <a:pt x="118" y="916"/>
                  </a:lnTo>
                  <a:lnTo>
                    <a:pt x="109" y="897"/>
                  </a:lnTo>
                  <a:lnTo>
                    <a:pt x="103" y="878"/>
                  </a:lnTo>
                  <a:lnTo>
                    <a:pt x="95" y="857"/>
                  </a:lnTo>
                  <a:lnTo>
                    <a:pt x="82" y="817"/>
                  </a:lnTo>
                  <a:lnTo>
                    <a:pt x="73" y="776"/>
                  </a:lnTo>
                  <a:lnTo>
                    <a:pt x="61" y="694"/>
                  </a:lnTo>
                  <a:lnTo>
                    <a:pt x="61" y="654"/>
                  </a:lnTo>
                  <a:lnTo>
                    <a:pt x="65" y="614"/>
                  </a:lnTo>
                  <a:lnTo>
                    <a:pt x="73" y="576"/>
                  </a:lnTo>
                  <a:lnTo>
                    <a:pt x="82" y="534"/>
                  </a:lnTo>
                  <a:lnTo>
                    <a:pt x="90" y="513"/>
                  </a:lnTo>
                  <a:lnTo>
                    <a:pt x="95" y="494"/>
                  </a:lnTo>
                  <a:lnTo>
                    <a:pt x="103" y="473"/>
                  </a:lnTo>
                  <a:lnTo>
                    <a:pt x="112" y="452"/>
                  </a:lnTo>
                  <a:lnTo>
                    <a:pt x="122" y="432"/>
                  </a:lnTo>
                  <a:lnTo>
                    <a:pt x="131" y="411"/>
                  </a:lnTo>
                  <a:lnTo>
                    <a:pt x="141" y="390"/>
                  </a:lnTo>
                  <a:lnTo>
                    <a:pt x="152" y="369"/>
                  </a:lnTo>
                  <a:lnTo>
                    <a:pt x="164" y="348"/>
                  </a:lnTo>
                  <a:lnTo>
                    <a:pt x="177" y="329"/>
                  </a:lnTo>
                  <a:lnTo>
                    <a:pt x="188" y="308"/>
                  </a:lnTo>
                  <a:lnTo>
                    <a:pt x="204" y="289"/>
                  </a:lnTo>
                  <a:lnTo>
                    <a:pt x="209" y="279"/>
                  </a:lnTo>
                  <a:lnTo>
                    <a:pt x="217" y="270"/>
                  </a:lnTo>
                  <a:lnTo>
                    <a:pt x="225" y="260"/>
                  </a:lnTo>
                  <a:lnTo>
                    <a:pt x="232" y="251"/>
                  </a:lnTo>
                  <a:lnTo>
                    <a:pt x="240" y="243"/>
                  </a:lnTo>
                  <a:lnTo>
                    <a:pt x="247" y="234"/>
                  </a:lnTo>
                  <a:lnTo>
                    <a:pt x="255" y="224"/>
                  </a:lnTo>
                  <a:lnTo>
                    <a:pt x="265" y="217"/>
                  </a:lnTo>
                  <a:lnTo>
                    <a:pt x="272" y="207"/>
                  </a:lnTo>
                  <a:lnTo>
                    <a:pt x="282" y="200"/>
                  </a:lnTo>
                  <a:lnTo>
                    <a:pt x="289" y="192"/>
                  </a:lnTo>
                  <a:lnTo>
                    <a:pt x="299" y="184"/>
                  </a:lnTo>
                  <a:lnTo>
                    <a:pt x="308" y="177"/>
                  </a:lnTo>
                  <a:lnTo>
                    <a:pt x="316" y="169"/>
                  </a:lnTo>
                  <a:lnTo>
                    <a:pt x="325" y="160"/>
                  </a:lnTo>
                  <a:lnTo>
                    <a:pt x="335" y="154"/>
                  </a:lnTo>
                  <a:lnTo>
                    <a:pt x="344" y="146"/>
                  </a:lnTo>
                  <a:lnTo>
                    <a:pt x="356" y="141"/>
                  </a:lnTo>
                  <a:lnTo>
                    <a:pt x="365" y="133"/>
                  </a:lnTo>
                  <a:lnTo>
                    <a:pt x="375" y="127"/>
                  </a:lnTo>
                  <a:lnTo>
                    <a:pt x="384" y="122"/>
                  </a:lnTo>
                  <a:lnTo>
                    <a:pt x="396" y="116"/>
                  </a:lnTo>
                  <a:lnTo>
                    <a:pt x="407" y="110"/>
                  </a:lnTo>
                  <a:lnTo>
                    <a:pt x="417" y="105"/>
                  </a:lnTo>
                  <a:lnTo>
                    <a:pt x="428" y="99"/>
                  </a:lnTo>
                  <a:lnTo>
                    <a:pt x="439" y="95"/>
                  </a:lnTo>
                  <a:lnTo>
                    <a:pt x="462" y="86"/>
                  </a:lnTo>
                  <a:lnTo>
                    <a:pt x="485" y="78"/>
                  </a:lnTo>
                  <a:lnTo>
                    <a:pt x="508" y="72"/>
                  </a:lnTo>
                  <a:lnTo>
                    <a:pt x="533" y="67"/>
                  </a:lnTo>
                  <a:lnTo>
                    <a:pt x="557" y="61"/>
                  </a:lnTo>
                  <a:lnTo>
                    <a:pt x="603" y="53"/>
                  </a:lnTo>
                  <a:lnTo>
                    <a:pt x="650" y="46"/>
                  </a:lnTo>
                  <a:lnTo>
                    <a:pt x="694" y="42"/>
                  </a:lnTo>
                  <a:lnTo>
                    <a:pt x="782" y="40"/>
                  </a:lnTo>
                  <a:lnTo>
                    <a:pt x="867" y="49"/>
                  </a:lnTo>
                  <a:lnTo>
                    <a:pt x="907" y="57"/>
                  </a:lnTo>
                  <a:lnTo>
                    <a:pt x="928" y="63"/>
                  </a:lnTo>
                  <a:lnTo>
                    <a:pt x="947" y="70"/>
                  </a:lnTo>
                  <a:lnTo>
                    <a:pt x="968" y="76"/>
                  </a:lnTo>
                  <a:lnTo>
                    <a:pt x="987" y="84"/>
                  </a:lnTo>
                  <a:lnTo>
                    <a:pt x="1006" y="93"/>
                  </a:lnTo>
                  <a:lnTo>
                    <a:pt x="1025" y="103"/>
                  </a:lnTo>
                  <a:lnTo>
                    <a:pt x="1034" y="107"/>
                  </a:lnTo>
                  <a:lnTo>
                    <a:pt x="1044" y="112"/>
                  </a:lnTo>
                  <a:lnTo>
                    <a:pt x="1053" y="118"/>
                  </a:lnTo>
                  <a:lnTo>
                    <a:pt x="1063" y="124"/>
                  </a:lnTo>
                  <a:lnTo>
                    <a:pt x="1072" y="129"/>
                  </a:lnTo>
                  <a:lnTo>
                    <a:pt x="1082" y="137"/>
                  </a:lnTo>
                  <a:lnTo>
                    <a:pt x="1091" y="143"/>
                  </a:lnTo>
                  <a:lnTo>
                    <a:pt x="1101" y="148"/>
                  </a:lnTo>
                  <a:lnTo>
                    <a:pt x="1108" y="156"/>
                  </a:lnTo>
                  <a:lnTo>
                    <a:pt x="1118" y="164"/>
                  </a:lnTo>
                  <a:lnTo>
                    <a:pt x="1128" y="171"/>
                  </a:lnTo>
                  <a:lnTo>
                    <a:pt x="1137" y="179"/>
                  </a:lnTo>
                  <a:lnTo>
                    <a:pt x="1145" y="186"/>
                  </a:lnTo>
                  <a:lnTo>
                    <a:pt x="1154" y="194"/>
                  </a:lnTo>
                  <a:lnTo>
                    <a:pt x="1164" y="202"/>
                  </a:lnTo>
                  <a:lnTo>
                    <a:pt x="1171" y="211"/>
                  </a:lnTo>
                  <a:lnTo>
                    <a:pt x="1181" y="219"/>
                  </a:lnTo>
                  <a:lnTo>
                    <a:pt x="1188" y="228"/>
                  </a:lnTo>
                  <a:lnTo>
                    <a:pt x="1196" y="236"/>
                  </a:lnTo>
                  <a:lnTo>
                    <a:pt x="1205" y="245"/>
                  </a:lnTo>
                  <a:lnTo>
                    <a:pt x="1213" y="253"/>
                  </a:lnTo>
                  <a:lnTo>
                    <a:pt x="1221" y="262"/>
                  </a:lnTo>
                  <a:lnTo>
                    <a:pt x="1226" y="270"/>
                  </a:lnTo>
                  <a:lnTo>
                    <a:pt x="1234" y="278"/>
                  </a:lnTo>
                  <a:lnTo>
                    <a:pt x="1242" y="287"/>
                  </a:lnTo>
                  <a:lnTo>
                    <a:pt x="1247" y="295"/>
                  </a:lnTo>
                  <a:lnTo>
                    <a:pt x="1253" y="302"/>
                  </a:lnTo>
                  <a:lnTo>
                    <a:pt x="1261" y="310"/>
                  </a:lnTo>
                  <a:lnTo>
                    <a:pt x="1272" y="327"/>
                  </a:lnTo>
                  <a:lnTo>
                    <a:pt x="1283" y="342"/>
                  </a:lnTo>
                  <a:lnTo>
                    <a:pt x="1293" y="359"/>
                  </a:lnTo>
                  <a:lnTo>
                    <a:pt x="1302" y="375"/>
                  </a:lnTo>
                  <a:lnTo>
                    <a:pt x="1318" y="407"/>
                  </a:lnTo>
                  <a:lnTo>
                    <a:pt x="1331" y="439"/>
                  </a:lnTo>
                  <a:lnTo>
                    <a:pt x="1342" y="471"/>
                  </a:lnTo>
                  <a:lnTo>
                    <a:pt x="1356" y="536"/>
                  </a:lnTo>
                  <a:lnTo>
                    <a:pt x="1359" y="606"/>
                  </a:lnTo>
                  <a:lnTo>
                    <a:pt x="1356" y="682"/>
                  </a:lnTo>
                  <a:lnTo>
                    <a:pt x="1350" y="722"/>
                  </a:lnTo>
                  <a:lnTo>
                    <a:pt x="1344" y="764"/>
                  </a:lnTo>
                  <a:lnTo>
                    <a:pt x="1337" y="808"/>
                  </a:lnTo>
                  <a:lnTo>
                    <a:pt x="1327" y="848"/>
                  </a:lnTo>
                  <a:lnTo>
                    <a:pt x="1316" y="886"/>
                  </a:lnTo>
                  <a:lnTo>
                    <a:pt x="1308" y="905"/>
                  </a:lnTo>
                  <a:lnTo>
                    <a:pt x="1302" y="922"/>
                  </a:lnTo>
                  <a:lnTo>
                    <a:pt x="1295" y="941"/>
                  </a:lnTo>
                  <a:lnTo>
                    <a:pt x="1287" y="958"/>
                  </a:lnTo>
                  <a:lnTo>
                    <a:pt x="1280" y="975"/>
                  </a:lnTo>
                  <a:lnTo>
                    <a:pt x="1270" y="990"/>
                  </a:lnTo>
                  <a:lnTo>
                    <a:pt x="1262" y="1006"/>
                  </a:lnTo>
                  <a:lnTo>
                    <a:pt x="1253" y="1021"/>
                  </a:lnTo>
                  <a:lnTo>
                    <a:pt x="1243" y="1036"/>
                  </a:lnTo>
                  <a:lnTo>
                    <a:pt x="1234" y="1051"/>
                  </a:lnTo>
                  <a:lnTo>
                    <a:pt x="1215" y="1078"/>
                  </a:lnTo>
                  <a:lnTo>
                    <a:pt x="1209" y="1085"/>
                  </a:lnTo>
                  <a:lnTo>
                    <a:pt x="1204" y="1091"/>
                  </a:lnTo>
                  <a:lnTo>
                    <a:pt x="1200" y="1097"/>
                  </a:lnTo>
                  <a:lnTo>
                    <a:pt x="1194" y="1103"/>
                  </a:lnTo>
                  <a:lnTo>
                    <a:pt x="1188" y="1110"/>
                  </a:lnTo>
                  <a:lnTo>
                    <a:pt x="1183" y="1116"/>
                  </a:lnTo>
                  <a:lnTo>
                    <a:pt x="1177" y="1122"/>
                  </a:lnTo>
                  <a:lnTo>
                    <a:pt x="1171" y="1127"/>
                  </a:lnTo>
                  <a:lnTo>
                    <a:pt x="1166" y="1133"/>
                  </a:lnTo>
                  <a:lnTo>
                    <a:pt x="1160" y="1139"/>
                  </a:lnTo>
                  <a:lnTo>
                    <a:pt x="1156" y="1144"/>
                  </a:lnTo>
                  <a:lnTo>
                    <a:pt x="1148" y="1150"/>
                  </a:lnTo>
                  <a:lnTo>
                    <a:pt x="1145" y="1154"/>
                  </a:lnTo>
                  <a:lnTo>
                    <a:pt x="1139" y="1160"/>
                  </a:lnTo>
                  <a:lnTo>
                    <a:pt x="1133" y="1165"/>
                  </a:lnTo>
                  <a:lnTo>
                    <a:pt x="1128" y="1169"/>
                  </a:lnTo>
                  <a:lnTo>
                    <a:pt x="1120" y="1175"/>
                  </a:lnTo>
                  <a:lnTo>
                    <a:pt x="1114" y="1179"/>
                  </a:lnTo>
                  <a:lnTo>
                    <a:pt x="1103" y="1188"/>
                  </a:lnTo>
                  <a:lnTo>
                    <a:pt x="1091" y="1196"/>
                  </a:lnTo>
                  <a:lnTo>
                    <a:pt x="1080" y="1205"/>
                  </a:lnTo>
                  <a:lnTo>
                    <a:pt x="1067" y="1213"/>
                  </a:lnTo>
                  <a:lnTo>
                    <a:pt x="1055" y="1220"/>
                  </a:lnTo>
                  <a:lnTo>
                    <a:pt x="1055" y="1257"/>
                  </a:lnTo>
                  <a:lnTo>
                    <a:pt x="1067" y="1249"/>
                  </a:lnTo>
                  <a:lnTo>
                    <a:pt x="1078" y="1239"/>
                  </a:lnTo>
                  <a:lnTo>
                    <a:pt x="1086" y="1234"/>
                  </a:lnTo>
                  <a:lnTo>
                    <a:pt x="1095" y="1226"/>
                  </a:lnTo>
                  <a:lnTo>
                    <a:pt x="1105" y="1219"/>
                  </a:lnTo>
                  <a:lnTo>
                    <a:pt x="1114" y="1211"/>
                  </a:lnTo>
                  <a:lnTo>
                    <a:pt x="1126" y="1201"/>
                  </a:lnTo>
                  <a:lnTo>
                    <a:pt x="1131" y="1198"/>
                  </a:lnTo>
                  <a:lnTo>
                    <a:pt x="1137" y="1192"/>
                  </a:lnTo>
                  <a:lnTo>
                    <a:pt x="1143" y="1186"/>
                  </a:lnTo>
                  <a:lnTo>
                    <a:pt x="1148" y="1181"/>
                  </a:lnTo>
                  <a:lnTo>
                    <a:pt x="1154" y="1175"/>
                  </a:lnTo>
                  <a:lnTo>
                    <a:pt x="1162" y="1169"/>
                  </a:lnTo>
                  <a:lnTo>
                    <a:pt x="1167" y="1163"/>
                  </a:lnTo>
                  <a:lnTo>
                    <a:pt x="1173" y="1158"/>
                  </a:lnTo>
                  <a:lnTo>
                    <a:pt x="1181" y="1152"/>
                  </a:lnTo>
                  <a:lnTo>
                    <a:pt x="1186" y="1146"/>
                  </a:lnTo>
                  <a:lnTo>
                    <a:pt x="1194" y="1139"/>
                  </a:lnTo>
                  <a:lnTo>
                    <a:pt x="1200" y="1133"/>
                  </a:lnTo>
                  <a:lnTo>
                    <a:pt x="1205" y="1125"/>
                  </a:lnTo>
                  <a:lnTo>
                    <a:pt x="1213" y="1118"/>
                  </a:lnTo>
                  <a:lnTo>
                    <a:pt x="1219" y="1112"/>
                  </a:lnTo>
                  <a:lnTo>
                    <a:pt x="1226" y="1104"/>
                  </a:lnTo>
                  <a:lnTo>
                    <a:pt x="1232" y="1097"/>
                  </a:lnTo>
                  <a:lnTo>
                    <a:pt x="1238" y="1089"/>
                  </a:lnTo>
                  <a:lnTo>
                    <a:pt x="1245" y="1082"/>
                  </a:lnTo>
                  <a:lnTo>
                    <a:pt x="1251" y="1074"/>
                  </a:lnTo>
                  <a:lnTo>
                    <a:pt x="1257" y="1066"/>
                  </a:lnTo>
                  <a:lnTo>
                    <a:pt x="1264" y="1057"/>
                  </a:lnTo>
                  <a:lnTo>
                    <a:pt x="1276" y="1042"/>
                  </a:lnTo>
                  <a:lnTo>
                    <a:pt x="1287" y="1025"/>
                  </a:lnTo>
                  <a:lnTo>
                    <a:pt x="1299" y="1008"/>
                  </a:lnTo>
                  <a:lnTo>
                    <a:pt x="1310" y="989"/>
                  </a:lnTo>
                  <a:lnTo>
                    <a:pt x="1319" y="971"/>
                  </a:lnTo>
                  <a:lnTo>
                    <a:pt x="1329" y="952"/>
                  </a:lnTo>
                  <a:lnTo>
                    <a:pt x="1337" y="933"/>
                  </a:lnTo>
                  <a:lnTo>
                    <a:pt x="1344" y="914"/>
                  </a:lnTo>
                  <a:lnTo>
                    <a:pt x="1356" y="874"/>
                  </a:lnTo>
                  <a:lnTo>
                    <a:pt x="1365" y="833"/>
                  </a:lnTo>
                  <a:lnTo>
                    <a:pt x="1375" y="789"/>
                  </a:lnTo>
                  <a:lnTo>
                    <a:pt x="1382" y="741"/>
                  </a:lnTo>
                  <a:lnTo>
                    <a:pt x="1390" y="694"/>
                  </a:lnTo>
                  <a:lnTo>
                    <a:pt x="1396" y="593"/>
                  </a:lnTo>
                  <a:lnTo>
                    <a:pt x="1394" y="540"/>
                  </a:lnTo>
                  <a:lnTo>
                    <a:pt x="1388" y="489"/>
                  </a:lnTo>
                  <a:lnTo>
                    <a:pt x="1378" y="437"/>
                  </a:lnTo>
                  <a:lnTo>
                    <a:pt x="1371" y="411"/>
                  </a:lnTo>
                  <a:lnTo>
                    <a:pt x="1363" y="386"/>
                  </a:lnTo>
                  <a:lnTo>
                    <a:pt x="1354" y="359"/>
                  </a:lnTo>
                  <a:lnTo>
                    <a:pt x="1342" y="335"/>
                  </a:lnTo>
                  <a:lnTo>
                    <a:pt x="1331" y="310"/>
                  </a:lnTo>
                  <a:lnTo>
                    <a:pt x="1316" y="285"/>
                  </a:lnTo>
                  <a:lnTo>
                    <a:pt x="1300" y="260"/>
                  </a:lnTo>
                  <a:lnTo>
                    <a:pt x="1283" y="238"/>
                  </a:lnTo>
                  <a:lnTo>
                    <a:pt x="1274" y="226"/>
                  </a:lnTo>
                  <a:lnTo>
                    <a:pt x="1268" y="221"/>
                  </a:lnTo>
                  <a:lnTo>
                    <a:pt x="1264" y="215"/>
                  </a:lnTo>
                  <a:lnTo>
                    <a:pt x="1259" y="209"/>
                  </a:lnTo>
                  <a:lnTo>
                    <a:pt x="1253" y="203"/>
                  </a:lnTo>
                  <a:lnTo>
                    <a:pt x="1247" y="198"/>
                  </a:lnTo>
                  <a:lnTo>
                    <a:pt x="1243" y="192"/>
                  </a:lnTo>
                  <a:lnTo>
                    <a:pt x="1238" y="186"/>
                  </a:lnTo>
                  <a:lnTo>
                    <a:pt x="1232" y="181"/>
                  </a:lnTo>
                  <a:lnTo>
                    <a:pt x="1224" y="175"/>
                  </a:lnTo>
                  <a:lnTo>
                    <a:pt x="1219" y="169"/>
                  </a:lnTo>
                  <a:lnTo>
                    <a:pt x="1213" y="165"/>
                  </a:lnTo>
                  <a:lnTo>
                    <a:pt x="1207" y="160"/>
                  </a:lnTo>
                  <a:lnTo>
                    <a:pt x="1202" y="154"/>
                  </a:lnTo>
                  <a:lnTo>
                    <a:pt x="1194" y="148"/>
                  </a:lnTo>
                  <a:lnTo>
                    <a:pt x="1188" y="145"/>
                  </a:lnTo>
                  <a:lnTo>
                    <a:pt x="1181" y="139"/>
                  </a:lnTo>
                  <a:lnTo>
                    <a:pt x="1173" y="133"/>
                  </a:lnTo>
                  <a:lnTo>
                    <a:pt x="1167" y="127"/>
                  </a:lnTo>
                  <a:lnTo>
                    <a:pt x="1160" y="124"/>
                  </a:lnTo>
                  <a:lnTo>
                    <a:pt x="1152" y="118"/>
                  </a:lnTo>
                  <a:lnTo>
                    <a:pt x="1145" y="114"/>
                  </a:lnTo>
                  <a:lnTo>
                    <a:pt x="1137" y="108"/>
                  </a:lnTo>
                  <a:lnTo>
                    <a:pt x="1129" y="105"/>
                  </a:lnTo>
                  <a:lnTo>
                    <a:pt x="1122" y="99"/>
                  </a:lnTo>
                  <a:lnTo>
                    <a:pt x="1107" y="89"/>
                  </a:lnTo>
                  <a:lnTo>
                    <a:pt x="1091" y="82"/>
                  </a:lnTo>
                  <a:lnTo>
                    <a:pt x="1074" y="72"/>
                  </a:lnTo>
                  <a:lnTo>
                    <a:pt x="1057" y="65"/>
                  </a:lnTo>
                  <a:lnTo>
                    <a:pt x="1042" y="59"/>
                  </a:lnTo>
                  <a:lnTo>
                    <a:pt x="1025" y="51"/>
                  </a:lnTo>
                  <a:lnTo>
                    <a:pt x="1008" y="46"/>
                  </a:lnTo>
                  <a:lnTo>
                    <a:pt x="991" y="38"/>
                  </a:lnTo>
                  <a:lnTo>
                    <a:pt x="972" y="32"/>
                  </a:lnTo>
                  <a:lnTo>
                    <a:pt x="955" y="29"/>
                  </a:lnTo>
                  <a:lnTo>
                    <a:pt x="937" y="23"/>
                  </a:lnTo>
                  <a:lnTo>
                    <a:pt x="899" y="15"/>
                  </a:lnTo>
                  <a:lnTo>
                    <a:pt x="863" y="8"/>
                  </a:lnTo>
                  <a:lnTo>
                    <a:pt x="827" y="4"/>
                  </a:lnTo>
                  <a:lnTo>
                    <a:pt x="789" y="0"/>
                  </a:lnTo>
                  <a:lnTo>
                    <a:pt x="713" y="0"/>
                  </a:lnTo>
                  <a:lnTo>
                    <a:pt x="637" y="6"/>
                  </a:lnTo>
                  <a:lnTo>
                    <a:pt x="561" y="19"/>
                  </a:lnTo>
                  <a:lnTo>
                    <a:pt x="525" y="29"/>
                  </a:lnTo>
                  <a:lnTo>
                    <a:pt x="506" y="34"/>
                  </a:lnTo>
                  <a:lnTo>
                    <a:pt x="487" y="40"/>
                  </a:lnTo>
                  <a:lnTo>
                    <a:pt x="470" y="46"/>
                  </a:lnTo>
                  <a:lnTo>
                    <a:pt x="451" y="51"/>
                  </a:lnTo>
                  <a:lnTo>
                    <a:pt x="434" y="59"/>
                  </a:lnTo>
                  <a:lnTo>
                    <a:pt x="415" y="67"/>
                  </a:lnTo>
                  <a:lnTo>
                    <a:pt x="398" y="74"/>
                  </a:lnTo>
                  <a:lnTo>
                    <a:pt x="380" y="82"/>
                  </a:lnTo>
                  <a:lnTo>
                    <a:pt x="363" y="91"/>
                  </a:lnTo>
                  <a:lnTo>
                    <a:pt x="346" y="99"/>
                  </a:lnTo>
                  <a:lnTo>
                    <a:pt x="329" y="108"/>
                  </a:lnTo>
                  <a:lnTo>
                    <a:pt x="314" y="118"/>
                  </a:lnTo>
                  <a:lnTo>
                    <a:pt x="304" y="124"/>
                  </a:lnTo>
                  <a:lnTo>
                    <a:pt x="297" y="129"/>
                  </a:lnTo>
                  <a:lnTo>
                    <a:pt x="289" y="135"/>
                  </a:lnTo>
                  <a:lnTo>
                    <a:pt x="282" y="141"/>
                  </a:lnTo>
                  <a:lnTo>
                    <a:pt x="272" y="146"/>
                  </a:lnTo>
                  <a:lnTo>
                    <a:pt x="265" y="152"/>
                  </a:lnTo>
                  <a:lnTo>
                    <a:pt x="257" y="158"/>
                  </a:lnTo>
                  <a:lnTo>
                    <a:pt x="249" y="164"/>
                  </a:lnTo>
                  <a:lnTo>
                    <a:pt x="242" y="169"/>
                  </a:lnTo>
                  <a:lnTo>
                    <a:pt x="234" y="175"/>
                  </a:lnTo>
                  <a:lnTo>
                    <a:pt x="227" y="181"/>
                  </a:lnTo>
                  <a:lnTo>
                    <a:pt x="219" y="188"/>
                  </a:lnTo>
                  <a:lnTo>
                    <a:pt x="211" y="194"/>
                  </a:lnTo>
                  <a:lnTo>
                    <a:pt x="206" y="200"/>
                  </a:lnTo>
                  <a:lnTo>
                    <a:pt x="198" y="207"/>
                  </a:lnTo>
                  <a:lnTo>
                    <a:pt x="190" y="213"/>
                  </a:lnTo>
                  <a:lnTo>
                    <a:pt x="183" y="221"/>
                  </a:lnTo>
                  <a:lnTo>
                    <a:pt x="177" y="228"/>
                  </a:lnTo>
                  <a:lnTo>
                    <a:pt x="169" y="234"/>
                  </a:lnTo>
                  <a:lnTo>
                    <a:pt x="164" y="241"/>
                  </a:lnTo>
                  <a:lnTo>
                    <a:pt x="156" y="249"/>
                  </a:lnTo>
                  <a:lnTo>
                    <a:pt x="150" y="257"/>
                  </a:lnTo>
                  <a:lnTo>
                    <a:pt x="143" y="264"/>
                  </a:lnTo>
                  <a:lnTo>
                    <a:pt x="137" y="272"/>
                  </a:lnTo>
                  <a:lnTo>
                    <a:pt x="131" y="279"/>
                  </a:lnTo>
                  <a:lnTo>
                    <a:pt x="124" y="287"/>
                  </a:lnTo>
                  <a:lnTo>
                    <a:pt x="118" y="295"/>
                  </a:lnTo>
                  <a:lnTo>
                    <a:pt x="112" y="302"/>
                  </a:lnTo>
                  <a:lnTo>
                    <a:pt x="101" y="319"/>
                  </a:lnTo>
                  <a:lnTo>
                    <a:pt x="90" y="337"/>
                  </a:lnTo>
                  <a:lnTo>
                    <a:pt x="80" y="354"/>
                  </a:lnTo>
                  <a:lnTo>
                    <a:pt x="69" y="371"/>
                  </a:lnTo>
                  <a:lnTo>
                    <a:pt x="59" y="390"/>
                  </a:lnTo>
                  <a:lnTo>
                    <a:pt x="52" y="407"/>
                  </a:lnTo>
                  <a:lnTo>
                    <a:pt x="42" y="424"/>
                  </a:lnTo>
                  <a:lnTo>
                    <a:pt x="36" y="443"/>
                  </a:lnTo>
                  <a:lnTo>
                    <a:pt x="29" y="460"/>
                  </a:lnTo>
                  <a:lnTo>
                    <a:pt x="23" y="479"/>
                  </a:lnTo>
                  <a:lnTo>
                    <a:pt x="14" y="513"/>
                  </a:lnTo>
                  <a:lnTo>
                    <a:pt x="2" y="584"/>
                  </a:lnTo>
                  <a:lnTo>
                    <a:pt x="0" y="652"/>
                  </a:lnTo>
                  <a:lnTo>
                    <a:pt x="6" y="719"/>
                  </a:lnTo>
                  <a:lnTo>
                    <a:pt x="12" y="751"/>
                  </a:lnTo>
                  <a:lnTo>
                    <a:pt x="19" y="781"/>
                  </a:lnTo>
                  <a:lnTo>
                    <a:pt x="27" y="814"/>
                  </a:lnTo>
                  <a:lnTo>
                    <a:pt x="31" y="829"/>
                  </a:lnTo>
                  <a:lnTo>
                    <a:pt x="36" y="842"/>
                  </a:lnTo>
                  <a:lnTo>
                    <a:pt x="42" y="857"/>
                  </a:lnTo>
                  <a:lnTo>
                    <a:pt x="48" y="873"/>
                  </a:lnTo>
                  <a:lnTo>
                    <a:pt x="54" y="886"/>
                  </a:lnTo>
                  <a:lnTo>
                    <a:pt x="59" y="899"/>
                  </a:lnTo>
                  <a:lnTo>
                    <a:pt x="71" y="928"/>
                  </a:lnTo>
                  <a:lnTo>
                    <a:pt x="84" y="952"/>
                  </a:lnTo>
                  <a:lnTo>
                    <a:pt x="97" y="977"/>
                  </a:lnTo>
                  <a:lnTo>
                    <a:pt x="112" y="1000"/>
                  </a:lnTo>
                  <a:lnTo>
                    <a:pt x="126" y="1023"/>
                  </a:lnTo>
                  <a:lnTo>
                    <a:pt x="139" y="1044"/>
                  </a:lnTo>
                  <a:lnTo>
                    <a:pt x="152" y="1063"/>
                  </a:lnTo>
                  <a:lnTo>
                    <a:pt x="160" y="1072"/>
                  </a:lnTo>
                  <a:lnTo>
                    <a:pt x="166" y="1080"/>
                  </a:lnTo>
                  <a:lnTo>
                    <a:pt x="173" y="1089"/>
                  </a:lnTo>
                  <a:lnTo>
                    <a:pt x="179" y="1097"/>
                  </a:lnTo>
                  <a:lnTo>
                    <a:pt x="185" y="1104"/>
                  </a:lnTo>
                  <a:lnTo>
                    <a:pt x="190" y="1110"/>
                  </a:lnTo>
                  <a:lnTo>
                    <a:pt x="198" y="1118"/>
                  </a:lnTo>
                  <a:lnTo>
                    <a:pt x="202" y="1123"/>
                  </a:lnTo>
                  <a:lnTo>
                    <a:pt x="208" y="1129"/>
                  </a:lnTo>
                  <a:lnTo>
                    <a:pt x="213" y="1135"/>
                  </a:lnTo>
                  <a:lnTo>
                    <a:pt x="223" y="1142"/>
                  </a:lnTo>
                  <a:lnTo>
                    <a:pt x="230" y="1150"/>
                  </a:lnTo>
                  <a:lnTo>
                    <a:pt x="236" y="1156"/>
                  </a:lnTo>
                  <a:lnTo>
                    <a:pt x="242" y="1160"/>
                  </a:lnTo>
                  <a:lnTo>
                    <a:pt x="255" y="1163"/>
                  </a:lnTo>
                  <a:lnTo>
                    <a:pt x="276" y="1165"/>
                  </a:lnTo>
                  <a:lnTo>
                    <a:pt x="337" y="1165"/>
                  </a:lnTo>
                  <a:lnTo>
                    <a:pt x="418" y="1162"/>
                  </a:lnTo>
                  <a:lnTo>
                    <a:pt x="512" y="1150"/>
                  </a:lnTo>
                  <a:lnTo>
                    <a:pt x="557" y="1141"/>
                  </a:lnTo>
                  <a:lnTo>
                    <a:pt x="603" y="1131"/>
                  </a:lnTo>
                  <a:lnTo>
                    <a:pt x="626" y="1125"/>
                  </a:lnTo>
                  <a:lnTo>
                    <a:pt x="647" y="1120"/>
                  </a:lnTo>
                  <a:lnTo>
                    <a:pt x="668" y="1112"/>
                  </a:lnTo>
                  <a:lnTo>
                    <a:pt x="687" y="1106"/>
                  </a:lnTo>
                  <a:lnTo>
                    <a:pt x="706" y="1097"/>
                  </a:lnTo>
                  <a:lnTo>
                    <a:pt x="723" y="1089"/>
                  </a:lnTo>
                  <a:lnTo>
                    <a:pt x="740" y="1080"/>
                  </a:lnTo>
                  <a:lnTo>
                    <a:pt x="753" y="1070"/>
                  </a:lnTo>
                  <a:lnTo>
                    <a:pt x="766" y="1061"/>
                  </a:lnTo>
                  <a:lnTo>
                    <a:pt x="778" y="1051"/>
                  </a:lnTo>
                  <a:lnTo>
                    <a:pt x="793" y="1028"/>
                  </a:lnTo>
                  <a:lnTo>
                    <a:pt x="802" y="1004"/>
                  </a:lnTo>
                  <a:lnTo>
                    <a:pt x="810" y="981"/>
                  </a:lnTo>
                  <a:lnTo>
                    <a:pt x="816" y="939"/>
                  </a:lnTo>
                  <a:lnTo>
                    <a:pt x="812" y="901"/>
                  </a:lnTo>
                  <a:lnTo>
                    <a:pt x="808" y="886"/>
                  </a:lnTo>
                  <a:lnTo>
                    <a:pt x="802" y="871"/>
                  </a:lnTo>
                  <a:lnTo>
                    <a:pt x="793" y="857"/>
                  </a:lnTo>
                  <a:lnTo>
                    <a:pt x="789" y="852"/>
                  </a:lnTo>
                  <a:lnTo>
                    <a:pt x="783" y="846"/>
                  </a:lnTo>
                  <a:lnTo>
                    <a:pt x="778" y="840"/>
                  </a:lnTo>
                  <a:lnTo>
                    <a:pt x="772" y="835"/>
                  </a:lnTo>
                  <a:lnTo>
                    <a:pt x="761" y="827"/>
                  </a:lnTo>
                  <a:lnTo>
                    <a:pt x="747" y="821"/>
                  </a:lnTo>
                  <a:lnTo>
                    <a:pt x="732" y="819"/>
                  </a:lnTo>
                  <a:lnTo>
                    <a:pt x="704" y="819"/>
                  </a:lnTo>
                  <a:lnTo>
                    <a:pt x="673" y="825"/>
                  </a:lnTo>
                  <a:lnTo>
                    <a:pt x="647" y="836"/>
                  </a:lnTo>
                  <a:lnTo>
                    <a:pt x="633" y="842"/>
                  </a:lnTo>
                  <a:lnTo>
                    <a:pt x="620" y="850"/>
                  </a:lnTo>
                  <a:lnTo>
                    <a:pt x="607" y="857"/>
                  </a:lnTo>
                  <a:lnTo>
                    <a:pt x="595" y="865"/>
                  </a:lnTo>
                  <a:lnTo>
                    <a:pt x="582" y="873"/>
                  </a:lnTo>
                  <a:lnTo>
                    <a:pt x="571" y="880"/>
                  </a:lnTo>
                  <a:lnTo>
                    <a:pt x="559" y="888"/>
                  </a:lnTo>
                  <a:lnTo>
                    <a:pt x="546" y="895"/>
                  </a:lnTo>
                  <a:lnTo>
                    <a:pt x="534" y="901"/>
                  </a:lnTo>
                  <a:lnTo>
                    <a:pt x="521" y="909"/>
                  </a:lnTo>
                  <a:lnTo>
                    <a:pt x="508" y="912"/>
                  </a:lnTo>
                  <a:lnTo>
                    <a:pt x="495" y="918"/>
                  </a:lnTo>
                  <a:lnTo>
                    <a:pt x="468" y="926"/>
                  </a:lnTo>
                  <a:lnTo>
                    <a:pt x="447" y="931"/>
                  </a:lnTo>
                  <a:lnTo>
                    <a:pt x="417" y="939"/>
                  </a:lnTo>
                  <a:lnTo>
                    <a:pt x="392" y="9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73"/>
            <p:cNvSpPr>
              <a:spLocks/>
            </p:cNvSpPr>
            <p:nvPr/>
          </p:nvSpPr>
          <p:spPr bwMode="auto">
            <a:xfrm>
              <a:off x="3733" y="2409"/>
              <a:ext cx="284" cy="387"/>
            </a:xfrm>
            <a:custGeom>
              <a:avLst/>
              <a:gdLst>
                <a:gd name="T0" fmla="*/ 4 w 568"/>
                <a:gd name="T1" fmla="*/ 193 h 774"/>
                <a:gd name="T2" fmla="*/ 13 w 568"/>
                <a:gd name="T3" fmla="*/ 190 h 774"/>
                <a:gd name="T4" fmla="*/ 22 w 568"/>
                <a:gd name="T5" fmla="*/ 187 h 774"/>
                <a:gd name="T6" fmla="*/ 29 w 568"/>
                <a:gd name="T7" fmla="*/ 184 h 774"/>
                <a:gd name="T8" fmla="*/ 37 w 568"/>
                <a:gd name="T9" fmla="*/ 180 h 774"/>
                <a:gd name="T10" fmla="*/ 46 w 568"/>
                <a:gd name="T11" fmla="*/ 176 h 774"/>
                <a:gd name="T12" fmla="*/ 55 w 568"/>
                <a:gd name="T13" fmla="*/ 171 h 774"/>
                <a:gd name="T14" fmla="*/ 59 w 568"/>
                <a:gd name="T15" fmla="*/ 169 h 774"/>
                <a:gd name="T16" fmla="*/ 63 w 568"/>
                <a:gd name="T17" fmla="*/ 166 h 774"/>
                <a:gd name="T18" fmla="*/ 67 w 568"/>
                <a:gd name="T19" fmla="*/ 163 h 774"/>
                <a:gd name="T20" fmla="*/ 72 w 568"/>
                <a:gd name="T21" fmla="*/ 160 h 774"/>
                <a:gd name="T22" fmla="*/ 76 w 568"/>
                <a:gd name="T23" fmla="*/ 156 h 774"/>
                <a:gd name="T24" fmla="*/ 80 w 568"/>
                <a:gd name="T25" fmla="*/ 152 h 774"/>
                <a:gd name="T26" fmla="*/ 84 w 568"/>
                <a:gd name="T27" fmla="*/ 149 h 774"/>
                <a:gd name="T28" fmla="*/ 88 w 568"/>
                <a:gd name="T29" fmla="*/ 145 h 774"/>
                <a:gd name="T30" fmla="*/ 92 w 568"/>
                <a:gd name="T31" fmla="*/ 141 h 774"/>
                <a:gd name="T32" fmla="*/ 95 w 568"/>
                <a:gd name="T33" fmla="*/ 137 h 774"/>
                <a:gd name="T34" fmla="*/ 99 w 568"/>
                <a:gd name="T35" fmla="*/ 132 h 774"/>
                <a:gd name="T36" fmla="*/ 105 w 568"/>
                <a:gd name="T37" fmla="*/ 123 h 774"/>
                <a:gd name="T38" fmla="*/ 110 w 568"/>
                <a:gd name="T39" fmla="*/ 113 h 774"/>
                <a:gd name="T40" fmla="*/ 115 w 568"/>
                <a:gd name="T41" fmla="*/ 103 h 774"/>
                <a:gd name="T42" fmla="*/ 120 w 568"/>
                <a:gd name="T43" fmla="*/ 93 h 774"/>
                <a:gd name="T44" fmla="*/ 123 w 568"/>
                <a:gd name="T45" fmla="*/ 83 h 774"/>
                <a:gd name="T46" fmla="*/ 127 w 568"/>
                <a:gd name="T47" fmla="*/ 74 h 774"/>
                <a:gd name="T48" fmla="*/ 130 w 568"/>
                <a:gd name="T49" fmla="*/ 65 h 774"/>
                <a:gd name="T50" fmla="*/ 132 w 568"/>
                <a:gd name="T51" fmla="*/ 56 h 774"/>
                <a:gd name="T52" fmla="*/ 137 w 568"/>
                <a:gd name="T53" fmla="*/ 41 h 774"/>
                <a:gd name="T54" fmla="*/ 141 w 568"/>
                <a:gd name="T55" fmla="*/ 24 h 774"/>
                <a:gd name="T56" fmla="*/ 133 w 568"/>
                <a:gd name="T57" fmla="*/ 0 h 774"/>
                <a:gd name="T58" fmla="*/ 131 w 568"/>
                <a:gd name="T59" fmla="*/ 15 h 774"/>
                <a:gd name="T60" fmla="*/ 127 w 568"/>
                <a:gd name="T61" fmla="*/ 32 h 774"/>
                <a:gd name="T62" fmla="*/ 123 w 568"/>
                <a:gd name="T63" fmla="*/ 45 h 774"/>
                <a:gd name="T64" fmla="*/ 119 w 568"/>
                <a:gd name="T65" fmla="*/ 59 h 774"/>
                <a:gd name="T66" fmla="*/ 116 w 568"/>
                <a:gd name="T67" fmla="*/ 67 h 774"/>
                <a:gd name="T68" fmla="*/ 113 w 568"/>
                <a:gd name="T69" fmla="*/ 75 h 774"/>
                <a:gd name="T70" fmla="*/ 111 w 568"/>
                <a:gd name="T71" fmla="*/ 83 h 774"/>
                <a:gd name="T72" fmla="*/ 107 w 568"/>
                <a:gd name="T73" fmla="*/ 91 h 774"/>
                <a:gd name="T74" fmla="*/ 104 w 568"/>
                <a:gd name="T75" fmla="*/ 99 h 774"/>
                <a:gd name="T76" fmla="*/ 99 w 568"/>
                <a:gd name="T77" fmla="*/ 107 h 774"/>
                <a:gd name="T78" fmla="*/ 95 w 568"/>
                <a:gd name="T79" fmla="*/ 115 h 774"/>
                <a:gd name="T80" fmla="*/ 90 w 568"/>
                <a:gd name="T81" fmla="*/ 123 h 774"/>
                <a:gd name="T82" fmla="*/ 85 w 568"/>
                <a:gd name="T83" fmla="*/ 130 h 774"/>
                <a:gd name="T84" fmla="*/ 81 w 568"/>
                <a:gd name="T85" fmla="*/ 136 h 774"/>
                <a:gd name="T86" fmla="*/ 78 w 568"/>
                <a:gd name="T87" fmla="*/ 139 h 774"/>
                <a:gd name="T88" fmla="*/ 75 w 568"/>
                <a:gd name="T89" fmla="*/ 143 h 774"/>
                <a:gd name="T90" fmla="*/ 72 w 568"/>
                <a:gd name="T91" fmla="*/ 146 h 774"/>
                <a:gd name="T92" fmla="*/ 69 w 568"/>
                <a:gd name="T93" fmla="*/ 150 h 774"/>
                <a:gd name="T94" fmla="*/ 66 w 568"/>
                <a:gd name="T95" fmla="*/ 152 h 774"/>
                <a:gd name="T96" fmla="*/ 63 w 568"/>
                <a:gd name="T97" fmla="*/ 156 h 774"/>
                <a:gd name="T98" fmla="*/ 59 w 568"/>
                <a:gd name="T99" fmla="*/ 159 h 774"/>
                <a:gd name="T100" fmla="*/ 56 w 568"/>
                <a:gd name="T101" fmla="*/ 161 h 774"/>
                <a:gd name="T102" fmla="*/ 52 w 568"/>
                <a:gd name="T103" fmla="*/ 164 h 774"/>
                <a:gd name="T104" fmla="*/ 48 w 568"/>
                <a:gd name="T105" fmla="*/ 167 h 774"/>
                <a:gd name="T106" fmla="*/ 45 w 568"/>
                <a:gd name="T107" fmla="*/ 169 h 774"/>
                <a:gd name="T108" fmla="*/ 38 w 568"/>
                <a:gd name="T109" fmla="*/ 172 h 774"/>
                <a:gd name="T110" fmla="*/ 30 w 568"/>
                <a:gd name="T111" fmla="*/ 176 h 774"/>
                <a:gd name="T112" fmla="*/ 21 w 568"/>
                <a:gd name="T113" fmla="*/ 180 h 774"/>
                <a:gd name="T114" fmla="*/ 12 w 568"/>
                <a:gd name="T115" fmla="*/ 182 h 774"/>
                <a:gd name="T116" fmla="*/ 0 w 568"/>
                <a:gd name="T117" fmla="*/ 194 h 7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8"/>
                <a:gd name="T178" fmla="*/ 0 h 774"/>
                <a:gd name="T179" fmla="*/ 568 w 568"/>
                <a:gd name="T180" fmla="*/ 774 h 7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8" h="774">
                  <a:moveTo>
                    <a:pt x="0" y="774"/>
                  </a:moveTo>
                  <a:lnTo>
                    <a:pt x="13" y="770"/>
                  </a:lnTo>
                  <a:lnTo>
                    <a:pt x="29" y="764"/>
                  </a:lnTo>
                  <a:lnTo>
                    <a:pt x="49" y="758"/>
                  </a:lnTo>
                  <a:lnTo>
                    <a:pt x="74" y="751"/>
                  </a:lnTo>
                  <a:lnTo>
                    <a:pt x="87" y="745"/>
                  </a:lnTo>
                  <a:lnTo>
                    <a:pt x="101" y="739"/>
                  </a:lnTo>
                  <a:lnTo>
                    <a:pt x="116" y="734"/>
                  </a:lnTo>
                  <a:lnTo>
                    <a:pt x="131" y="726"/>
                  </a:lnTo>
                  <a:lnTo>
                    <a:pt x="148" y="719"/>
                  </a:lnTo>
                  <a:lnTo>
                    <a:pt x="165" y="711"/>
                  </a:lnTo>
                  <a:lnTo>
                    <a:pt x="183" y="701"/>
                  </a:lnTo>
                  <a:lnTo>
                    <a:pt x="200" y="694"/>
                  </a:lnTo>
                  <a:lnTo>
                    <a:pt x="217" y="682"/>
                  </a:lnTo>
                  <a:lnTo>
                    <a:pt x="224" y="679"/>
                  </a:lnTo>
                  <a:lnTo>
                    <a:pt x="234" y="673"/>
                  </a:lnTo>
                  <a:lnTo>
                    <a:pt x="243" y="667"/>
                  </a:lnTo>
                  <a:lnTo>
                    <a:pt x="251" y="662"/>
                  </a:lnTo>
                  <a:lnTo>
                    <a:pt x="260" y="656"/>
                  </a:lnTo>
                  <a:lnTo>
                    <a:pt x="268" y="650"/>
                  </a:lnTo>
                  <a:lnTo>
                    <a:pt x="278" y="643"/>
                  </a:lnTo>
                  <a:lnTo>
                    <a:pt x="285" y="637"/>
                  </a:lnTo>
                  <a:lnTo>
                    <a:pt x="295" y="629"/>
                  </a:lnTo>
                  <a:lnTo>
                    <a:pt x="302" y="623"/>
                  </a:lnTo>
                  <a:lnTo>
                    <a:pt x="312" y="616"/>
                  </a:lnTo>
                  <a:lnTo>
                    <a:pt x="319" y="608"/>
                  </a:lnTo>
                  <a:lnTo>
                    <a:pt x="327" y="603"/>
                  </a:lnTo>
                  <a:lnTo>
                    <a:pt x="335" y="595"/>
                  </a:lnTo>
                  <a:lnTo>
                    <a:pt x="344" y="587"/>
                  </a:lnTo>
                  <a:lnTo>
                    <a:pt x="352" y="578"/>
                  </a:lnTo>
                  <a:lnTo>
                    <a:pt x="359" y="570"/>
                  </a:lnTo>
                  <a:lnTo>
                    <a:pt x="367" y="563"/>
                  </a:lnTo>
                  <a:lnTo>
                    <a:pt x="373" y="553"/>
                  </a:lnTo>
                  <a:lnTo>
                    <a:pt x="380" y="546"/>
                  </a:lnTo>
                  <a:lnTo>
                    <a:pt x="388" y="536"/>
                  </a:lnTo>
                  <a:lnTo>
                    <a:pt x="394" y="527"/>
                  </a:lnTo>
                  <a:lnTo>
                    <a:pt x="407" y="508"/>
                  </a:lnTo>
                  <a:lnTo>
                    <a:pt x="418" y="489"/>
                  </a:lnTo>
                  <a:lnTo>
                    <a:pt x="430" y="468"/>
                  </a:lnTo>
                  <a:lnTo>
                    <a:pt x="439" y="449"/>
                  </a:lnTo>
                  <a:lnTo>
                    <a:pt x="449" y="428"/>
                  </a:lnTo>
                  <a:lnTo>
                    <a:pt x="458" y="409"/>
                  </a:lnTo>
                  <a:lnTo>
                    <a:pt x="468" y="390"/>
                  </a:lnTo>
                  <a:lnTo>
                    <a:pt x="477" y="369"/>
                  </a:lnTo>
                  <a:lnTo>
                    <a:pt x="485" y="350"/>
                  </a:lnTo>
                  <a:lnTo>
                    <a:pt x="492" y="331"/>
                  </a:lnTo>
                  <a:lnTo>
                    <a:pt x="500" y="312"/>
                  </a:lnTo>
                  <a:lnTo>
                    <a:pt x="506" y="295"/>
                  </a:lnTo>
                  <a:lnTo>
                    <a:pt x="513" y="276"/>
                  </a:lnTo>
                  <a:lnTo>
                    <a:pt x="519" y="259"/>
                  </a:lnTo>
                  <a:lnTo>
                    <a:pt x="525" y="241"/>
                  </a:lnTo>
                  <a:lnTo>
                    <a:pt x="528" y="224"/>
                  </a:lnTo>
                  <a:lnTo>
                    <a:pt x="538" y="194"/>
                  </a:lnTo>
                  <a:lnTo>
                    <a:pt x="546" y="163"/>
                  </a:lnTo>
                  <a:lnTo>
                    <a:pt x="553" y="139"/>
                  </a:lnTo>
                  <a:lnTo>
                    <a:pt x="563" y="95"/>
                  </a:lnTo>
                  <a:lnTo>
                    <a:pt x="568" y="59"/>
                  </a:lnTo>
                  <a:lnTo>
                    <a:pt x="530" y="0"/>
                  </a:lnTo>
                  <a:lnTo>
                    <a:pt x="527" y="27"/>
                  </a:lnTo>
                  <a:lnTo>
                    <a:pt x="521" y="59"/>
                  </a:lnTo>
                  <a:lnTo>
                    <a:pt x="511" y="101"/>
                  </a:lnTo>
                  <a:lnTo>
                    <a:pt x="506" y="125"/>
                  </a:lnTo>
                  <a:lnTo>
                    <a:pt x="500" y="150"/>
                  </a:lnTo>
                  <a:lnTo>
                    <a:pt x="492" y="179"/>
                  </a:lnTo>
                  <a:lnTo>
                    <a:pt x="485" y="207"/>
                  </a:lnTo>
                  <a:lnTo>
                    <a:pt x="475" y="236"/>
                  </a:lnTo>
                  <a:lnTo>
                    <a:pt x="470" y="251"/>
                  </a:lnTo>
                  <a:lnTo>
                    <a:pt x="464" y="268"/>
                  </a:lnTo>
                  <a:lnTo>
                    <a:pt x="458" y="283"/>
                  </a:lnTo>
                  <a:lnTo>
                    <a:pt x="452" y="298"/>
                  </a:lnTo>
                  <a:lnTo>
                    <a:pt x="447" y="314"/>
                  </a:lnTo>
                  <a:lnTo>
                    <a:pt x="441" y="331"/>
                  </a:lnTo>
                  <a:lnTo>
                    <a:pt x="433" y="346"/>
                  </a:lnTo>
                  <a:lnTo>
                    <a:pt x="426" y="363"/>
                  </a:lnTo>
                  <a:lnTo>
                    <a:pt x="420" y="378"/>
                  </a:lnTo>
                  <a:lnTo>
                    <a:pt x="413" y="395"/>
                  </a:lnTo>
                  <a:lnTo>
                    <a:pt x="403" y="411"/>
                  </a:lnTo>
                  <a:lnTo>
                    <a:pt x="395" y="428"/>
                  </a:lnTo>
                  <a:lnTo>
                    <a:pt x="386" y="443"/>
                  </a:lnTo>
                  <a:lnTo>
                    <a:pt x="378" y="458"/>
                  </a:lnTo>
                  <a:lnTo>
                    <a:pt x="369" y="473"/>
                  </a:lnTo>
                  <a:lnTo>
                    <a:pt x="359" y="489"/>
                  </a:lnTo>
                  <a:lnTo>
                    <a:pt x="348" y="504"/>
                  </a:lnTo>
                  <a:lnTo>
                    <a:pt x="338" y="519"/>
                  </a:lnTo>
                  <a:lnTo>
                    <a:pt x="327" y="534"/>
                  </a:lnTo>
                  <a:lnTo>
                    <a:pt x="323" y="542"/>
                  </a:lnTo>
                  <a:lnTo>
                    <a:pt x="317" y="549"/>
                  </a:lnTo>
                  <a:lnTo>
                    <a:pt x="312" y="555"/>
                  </a:lnTo>
                  <a:lnTo>
                    <a:pt x="306" y="563"/>
                  </a:lnTo>
                  <a:lnTo>
                    <a:pt x="298" y="570"/>
                  </a:lnTo>
                  <a:lnTo>
                    <a:pt x="293" y="576"/>
                  </a:lnTo>
                  <a:lnTo>
                    <a:pt x="287" y="584"/>
                  </a:lnTo>
                  <a:lnTo>
                    <a:pt x="281" y="589"/>
                  </a:lnTo>
                  <a:lnTo>
                    <a:pt x="276" y="597"/>
                  </a:lnTo>
                  <a:lnTo>
                    <a:pt x="268" y="603"/>
                  </a:lnTo>
                  <a:lnTo>
                    <a:pt x="262" y="608"/>
                  </a:lnTo>
                  <a:lnTo>
                    <a:pt x="255" y="616"/>
                  </a:lnTo>
                  <a:lnTo>
                    <a:pt x="249" y="622"/>
                  </a:lnTo>
                  <a:lnTo>
                    <a:pt x="241" y="627"/>
                  </a:lnTo>
                  <a:lnTo>
                    <a:pt x="236" y="633"/>
                  </a:lnTo>
                  <a:lnTo>
                    <a:pt x="228" y="639"/>
                  </a:lnTo>
                  <a:lnTo>
                    <a:pt x="221" y="644"/>
                  </a:lnTo>
                  <a:lnTo>
                    <a:pt x="215" y="650"/>
                  </a:lnTo>
                  <a:lnTo>
                    <a:pt x="207" y="656"/>
                  </a:lnTo>
                  <a:lnTo>
                    <a:pt x="200" y="662"/>
                  </a:lnTo>
                  <a:lnTo>
                    <a:pt x="192" y="665"/>
                  </a:lnTo>
                  <a:lnTo>
                    <a:pt x="184" y="671"/>
                  </a:lnTo>
                  <a:lnTo>
                    <a:pt x="177" y="675"/>
                  </a:lnTo>
                  <a:lnTo>
                    <a:pt x="169" y="681"/>
                  </a:lnTo>
                  <a:lnTo>
                    <a:pt x="152" y="688"/>
                  </a:lnTo>
                  <a:lnTo>
                    <a:pt x="135" y="698"/>
                  </a:lnTo>
                  <a:lnTo>
                    <a:pt x="120" y="703"/>
                  </a:lnTo>
                  <a:lnTo>
                    <a:pt x="103" y="711"/>
                  </a:lnTo>
                  <a:lnTo>
                    <a:pt x="84" y="717"/>
                  </a:lnTo>
                  <a:lnTo>
                    <a:pt x="65" y="722"/>
                  </a:lnTo>
                  <a:lnTo>
                    <a:pt x="48" y="726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74"/>
            <p:cNvSpPr>
              <a:spLocks/>
            </p:cNvSpPr>
            <p:nvPr/>
          </p:nvSpPr>
          <p:spPr bwMode="auto">
            <a:xfrm>
              <a:off x="3664" y="2730"/>
              <a:ext cx="39" cy="32"/>
            </a:xfrm>
            <a:custGeom>
              <a:avLst/>
              <a:gdLst>
                <a:gd name="T0" fmla="*/ 20 w 78"/>
                <a:gd name="T1" fmla="*/ 10 h 62"/>
                <a:gd name="T2" fmla="*/ 19 w 78"/>
                <a:gd name="T3" fmla="*/ 14 h 62"/>
                <a:gd name="T4" fmla="*/ 18 w 78"/>
                <a:gd name="T5" fmla="*/ 16 h 62"/>
                <a:gd name="T6" fmla="*/ 18 w 78"/>
                <a:gd name="T7" fmla="*/ 17 h 62"/>
                <a:gd name="T8" fmla="*/ 16 w 78"/>
                <a:gd name="T9" fmla="*/ 14 h 62"/>
                <a:gd name="T10" fmla="*/ 13 w 78"/>
                <a:gd name="T11" fmla="*/ 10 h 62"/>
                <a:gd name="T12" fmla="*/ 11 w 78"/>
                <a:gd name="T13" fmla="*/ 9 h 62"/>
                <a:gd name="T14" fmla="*/ 9 w 78"/>
                <a:gd name="T15" fmla="*/ 7 h 62"/>
                <a:gd name="T16" fmla="*/ 6 w 78"/>
                <a:gd name="T17" fmla="*/ 7 h 62"/>
                <a:gd name="T18" fmla="*/ 4 w 78"/>
                <a:gd name="T19" fmla="*/ 9 h 62"/>
                <a:gd name="T20" fmla="*/ 3 w 78"/>
                <a:gd name="T21" fmla="*/ 14 h 62"/>
                <a:gd name="T22" fmla="*/ 3 w 78"/>
                <a:gd name="T23" fmla="*/ 15 h 62"/>
                <a:gd name="T24" fmla="*/ 2 w 78"/>
                <a:gd name="T25" fmla="*/ 15 h 62"/>
                <a:gd name="T26" fmla="*/ 0 w 78"/>
                <a:gd name="T27" fmla="*/ 8 h 62"/>
                <a:gd name="T28" fmla="*/ 1 w 78"/>
                <a:gd name="T29" fmla="*/ 5 h 62"/>
                <a:gd name="T30" fmla="*/ 2 w 78"/>
                <a:gd name="T31" fmla="*/ 3 h 62"/>
                <a:gd name="T32" fmla="*/ 3 w 78"/>
                <a:gd name="T33" fmla="*/ 2 h 62"/>
                <a:gd name="T34" fmla="*/ 4 w 78"/>
                <a:gd name="T35" fmla="*/ 1 h 62"/>
                <a:gd name="T36" fmla="*/ 7 w 78"/>
                <a:gd name="T37" fmla="*/ 0 h 62"/>
                <a:gd name="T38" fmla="*/ 13 w 78"/>
                <a:gd name="T39" fmla="*/ 0 h 62"/>
                <a:gd name="T40" fmla="*/ 17 w 78"/>
                <a:gd name="T41" fmla="*/ 2 h 62"/>
                <a:gd name="T42" fmla="*/ 19 w 78"/>
                <a:gd name="T43" fmla="*/ 6 h 62"/>
                <a:gd name="T44" fmla="*/ 20 w 78"/>
                <a:gd name="T45" fmla="*/ 10 h 62"/>
                <a:gd name="T46" fmla="*/ 20 w 78"/>
                <a:gd name="T47" fmla="*/ 10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62"/>
                <a:gd name="T74" fmla="*/ 78 w 78"/>
                <a:gd name="T75" fmla="*/ 62 h 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62">
                  <a:moveTo>
                    <a:pt x="78" y="39"/>
                  </a:moveTo>
                  <a:lnTo>
                    <a:pt x="74" y="55"/>
                  </a:lnTo>
                  <a:lnTo>
                    <a:pt x="71" y="60"/>
                  </a:lnTo>
                  <a:lnTo>
                    <a:pt x="69" y="62"/>
                  </a:lnTo>
                  <a:lnTo>
                    <a:pt x="61" y="53"/>
                  </a:lnTo>
                  <a:lnTo>
                    <a:pt x="50" y="38"/>
                  </a:lnTo>
                  <a:lnTo>
                    <a:pt x="44" y="32"/>
                  </a:lnTo>
                  <a:lnTo>
                    <a:pt x="36" y="28"/>
                  </a:lnTo>
                  <a:lnTo>
                    <a:pt x="23" y="26"/>
                  </a:lnTo>
                  <a:lnTo>
                    <a:pt x="15" y="32"/>
                  </a:lnTo>
                  <a:lnTo>
                    <a:pt x="10" y="53"/>
                  </a:lnTo>
                  <a:lnTo>
                    <a:pt x="10" y="58"/>
                  </a:lnTo>
                  <a:lnTo>
                    <a:pt x="6" y="58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8" y="11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50" y="0"/>
                  </a:lnTo>
                  <a:lnTo>
                    <a:pt x="67" y="7"/>
                  </a:lnTo>
                  <a:lnTo>
                    <a:pt x="76" y="22"/>
                  </a:lnTo>
                  <a:lnTo>
                    <a:pt x="78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75"/>
            <p:cNvSpPr>
              <a:spLocks/>
            </p:cNvSpPr>
            <p:nvPr/>
          </p:nvSpPr>
          <p:spPr bwMode="auto">
            <a:xfrm>
              <a:off x="3599" y="2761"/>
              <a:ext cx="42" cy="29"/>
            </a:xfrm>
            <a:custGeom>
              <a:avLst/>
              <a:gdLst>
                <a:gd name="T0" fmla="*/ 21 w 84"/>
                <a:gd name="T1" fmla="*/ 9 h 59"/>
                <a:gd name="T2" fmla="*/ 21 w 84"/>
                <a:gd name="T3" fmla="*/ 13 h 59"/>
                <a:gd name="T4" fmla="*/ 20 w 84"/>
                <a:gd name="T5" fmla="*/ 14 h 59"/>
                <a:gd name="T6" fmla="*/ 17 w 84"/>
                <a:gd name="T7" fmla="*/ 12 h 59"/>
                <a:gd name="T8" fmla="*/ 15 w 84"/>
                <a:gd name="T9" fmla="*/ 11 h 59"/>
                <a:gd name="T10" fmla="*/ 13 w 84"/>
                <a:gd name="T11" fmla="*/ 11 h 59"/>
                <a:gd name="T12" fmla="*/ 9 w 84"/>
                <a:gd name="T13" fmla="*/ 13 h 59"/>
                <a:gd name="T14" fmla="*/ 7 w 84"/>
                <a:gd name="T15" fmla="*/ 14 h 59"/>
                <a:gd name="T16" fmla="*/ 6 w 84"/>
                <a:gd name="T17" fmla="*/ 14 h 59"/>
                <a:gd name="T18" fmla="*/ 2 w 84"/>
                <a:gd name="T19" fmla="*/ 13 h 59"/>
                <a:gd name="T20" fmla="*/ 0 w 84"/>
                <a:gd name="T21" fmla="*/ 8 h 59"/>
                <a:gd name="T22" fmla="*/ 1 w 84"/>
                <a:gd name="T23" fmla="*/ 3 h 59"/>
                <a:gd name="T24" fmla="*/ 2 w 84"/>
                <a:gd name="T25" fmla="*/ 1 h 59"/>
                <a:gd name="T26" fmla="*/ 4 w 84"/>
                <a:gd name="T27" fmla="*/ 0 h 59"/>
                <a:gd name="T28" fmla="*/ 10 w 84"/>
                <a:gd name="T29" fmla="*/ 0 h 59"/>
                <a:gd name="T30" fmla="*/ 16 w 84"/>
                <a:gd name="T31" fmla="*/ 3 h 59"/>
                <a:gd name="T32" fmla="*/ 19 w 84"/>
                <a:gd name="T33" fmla="*/ 5 h 59"/>
                <a:gd name="T34" fmla="*/ 21 w 84"/>
                <a:gd name="T35" fmla="*/ 9 h 59"/>
                <a:gd name="T36" fmla="*/ 21 w 84"/>
                <a:gd name="T37" fmla="*/ 9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4"/>
                <a:gd name="T58" fmla="*/ 0 h 59"/>
                <a:gd name="T59" fmla="*/ 84 w 84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4" h="59">
                  <a:moveTo>
                    <a:pt x="82" y="36"/>
                  </a:moveTo>
                  <a:lnTo>
                    <a:pt x="84" y="54"/>
                  </a:lnTo>
                  <a:lnTo>
                    <a:pt x="80" y="59"/>
                  </a:lnTo>
                  <a:lnTo>
                    <a:pt x="66" y="50"/>
                  </a:lnTo>
                  <a:lnTo>
                    <a:pt x="57" y="44"/>
                  </a:lnTo>
                  <a:lnTo>
                    <a:pt x="49" y="44"/>
                  </a:lnTo>
                  <a:lnTo>
                    <a:pt x="34" y="52"/>
                  </a:lnTo>
                  <a:lnTo>
                    <a:pt x="28" y="57"/>
                  </a:lnTo>
                  <a:lnTo>
                    <a:pt x="23" y="59"/>
                  </a:lnTo>
                  <a:lnTo>
                    <a:pt x="8" y="54"/>
                  </a:lnTo>
                  <a:lnTo>
                    <a:pt x="0" y="35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5" y="0"/>
                  </a:lnTo>
                  <a:lnTo>
                    <a:pt x="40" y="0"/>
                  </a:lnTo>
                  <a:lnTo>
                    <a:pt x="63" y="12"/>
                  </a:lnTo>
                  <a:lnTo>
                    <a:pt x="74" y="23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76"/>
            <p:cNvSpPr>
              <a:spLocks/>
            </p:cNvSpPr>
            <p:nvPr/>
          </p:nvSpPr>
          <p:spPr bwMode="auto">
            <a:xfrm>
              <a:off x="3536" y="2781"/>
              <a:ext cx="32" cy="18"/>
            </a:xfrm>
            <a:custGeom>
              <a:avLst/>
              <a:gdLst>
                <a:gd name="T0" fmla="*/ 5 w 64"/>
                <a:gd name="T1" fmla="*/ 0 h 36"/>
                <a:gd name="T2" fmla="*/ 0 w 64"/>
                <a:gd name="T3" fmla="*/ 6 h 36"/>
                <a:gd name="T4" fmla="*/ 2 w 64"/>
                <a:gd name="T5" fmla="*/ 7 h 36"/>
                <a:gd name="T6" fmla="*/ 4 w 64"/>
                <a:gd name="T7" fmla="*/ 8 h 36"/>
                <a:gd name="T8" fmla="*/ 7 w 64"/>
                <a:gd name="T9" fmla="*/ 9 h 36"/>
                <a:gd name="T10" fmla="*/ 15 w 64"/>
                <a:gd name="T11" fmla="*/ 9 h 36"/>
                <a:gd name="T12" fmla="*/ 16 w 64"/>
                <a:gd name="T13" fmla="*/ 9 h 36"/>
                <a:gd name="T14" fmla="*/ 16 w 64"/>
                <a:gd name="T15" fmla="*/ 8 h 36"/>
                <a:gd name="T16" fmla="*/ 15 w 64"/>
                <a:gd name="T17" fmla="*/ 5 h 36"/>
                <a:gd name="T18" fmla="*/ 13 w 64"/>
                <a:gd name="T19" fmla="*/ 3 h 36"/>
                <a:gd name="T20" fmla="*/ 11 w 64"/>
                <a:gd name="T21" fmla="*/ 2 h 36"/>
                <a:gd name="T22" fmla="*/ 8 w 64"/>
                <a:gd name="T23" fmla="*/ 1 h 36"/>
                <a:gd name="T24" fmla="*/ 5 w 64"/>
                <a:gd name="T25" fmla="*/ 0 h 36"/>
                <a:gd name="T26" fmla="*/ 5 w 64"/>
                <a:gd name="T27" fmla="*/ 0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36"/>
                <a:gd name="T44" fmla="*/ 64 w 64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36">
                  <a:moveTo>
                    <a:pt x="17" y="0"/>
                  </a:moveTo>
                  <a:lnTo>
                    <a:pt x="0" y="21"/>
                  </a:lnTo>
                  <a:lnTo>
                    <a:pt x="7" y="27"/>
                  </a:lnTo>
                  <a:lnTo>
                    <a:pt x="15" y="31"/>
                  </a:lnTo>
                  <a:lnTo>
                    <a:pt x="28" y="36"/>
                  </a:lnTo>
                  <a:lnTo>
                    <a:pt x="57" y="34"/>
                  </a:lnTo>
                  <a:lnTo>
                    <a:pt x="62" y="33"/>
                  </a:lnTo>
                  <a:lnTo>
                    <a:pt x="64" y="29"/>
                  </a:lnTo>
                  <a:lnTo>
                    <a:pt x="58" y="17"/>
                  </a:lnTo>
                  <a:lnTo>
                    <a:pt x="51" y="12"/>
                  </a:lnTo>
                  <a:lnTo>
                    <a:pt x="41" y="6"/>
                  </a:lnTo>
                  <a:lnTo>
                    <a:pt x="3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77"/>
            <p:cNvSpPr>
              <a:spLocks/>
            </p:cNvSpPr>
            <p:nvPr/>
          </p:nvSpPr>
          <p:spPr bwMode="auto">
            <a:xfrm>
              <a:off x="3612" y="2796"/>
              <a:ext cx="21" cy="6"/>
            </a:xfrm>
            <a:custGeom>
              <a:avLst/>
              <a:gdLst>
                <a:gd name="T0" fmla="*/ 11 w 41"/>
                <a:gd name="T1" fmla="*/ 1 h 11"/>
                <a:gd name="T2" fmla="*/ 11 w 41"/>
                <a:gd name="T3" fmla="*/ 0 h 11"/>
                <a:gd name="T4" fmla="*/ 8 w 41"/>
                <a:gd name="T5" fmla="*/ 0 h 11"/>
                <a:gd name="T6" fmla="*/ 1 w 41"/>
                <a:gd name="T7" fmla="*/ 1 h 11"/>
                <a:gd name="T8" fmla="*/ 0 w 41"/>
                <a:gd name="T9" fmla="*/ 1 h 11"/>
                <a:gd name="T10" fmla="*/ 1 w 41"/>
                <a:gd name="T11" fmla="*/ 2 h 11"/>
                <a:gd name="T12" fmla="*/ 2 w 41"/>
                <a:gd name="T13" fmla="*/ 3 h 11"/>
                <a:gd name="T14" fmla="*/ 6 w 41"/>
                <a:gd name="T15" fmla="*/ 3 h 11"/>
                <a:gd name="T16" fmla="*/ 11 w 41"/>
                <a:gd name="T17" fmla="*/ 1 h 11"/>
                <a:gd name="T18" fmla="*/ 11 w 41"/>
                <a:gd name="T19" fmla="*/ 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11"/>
                <a:gd name="T32" fmla="*/ 41 w 41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11">
                  <a:moveTo>
                    <a:pt x="41" y="3"/>
                  </a:moveTo>
                  <a:lnTo>
                    <a:pt x="41" y="0"/>
                  </a:lnTo>
                  <a:lnTo>
                    <a:pt x="30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7"/>
                  </a:lnTo>
                  <a:lnTo>
                    <a:pt x="7" y="9"/>
                  </a:lnTo>
                  <a:lnTo>
                    <a:pt x="21" y="11"/>
                  </a:lnTo>
                  <a:lnTo>
                    <a:pt x="4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78"/>
            <p:cNvSpPr>
              <a:spLocks/>
            </p:cNvSpPr>
            <p:nvPr/>
          </p:nvSpPr>
          <p:spPr bwMode="auto">
            <a:xfrm>
              <a:off x="3668" y="2767"/>
              <a:ext cx="21" cy="11"/>
            </a:xfrm>
            <a:custGeom>
              <a:avLst/>
              <a:gdLst>
                <a:gd name="T0" fmla="*/ 10 w 42"/>
                <a:gd name="T1" fmla="*/ 2 h 21"/>
                <a:gd name="T2" fmla="*/ 11 w 42"/>
                <a:gd name="T3" fmla="*/ 5 h 21"/>
                <a:gd name="T4" fmla="*/ 6 w 42"/>
                <a:gd name="T5" fmla="*/ 6 h 21"/>
                <a:gd name="T6" fmla="*/ 3 w 42"/>
                <a:gd name="T7" fmla="*/ 5 h 21"/>
                <a:gd name="T8" fmla="*/ 0 w 42"/>
                <a:gd name="T9" fmla="*/ 3 h 21"/>
                <a:gd name="T10" fmla="*/ 1 w 42"/>
                <a:gd name="T11" fmla="*/ 1 h 21"/>
                <a:gd name="T12" fmla="*/ 2 w 42"/>
                <a:gd name="T13" fmla="*/ 0 h 21"/>
                <a:gd name="T14" fmla="*/ 4 w 42"/>
                <a:gd name="T15" fmla="*/ 1 h 21"/>
                <a:gd name="T16" fmla="*/ 6 w 42"/>
                <a:gd name="T17" fmla="*/ 1 h 21"/>
                <a:gd name="T18" fmla="*/ 10 w 42"/>
                <a:gd name="T19" fmla="*/ 2 h 21"/>
                <a:gd name="T20" fmla="*/ 10 w 42"/>
                <a:gd name="T21" fmla="*/ 2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21"/>
                <a:gd name="T35" fmla="*/ 42 w 42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21">
                  <a:moveTo>
                    <a:pt x="38" y="7"/>
                  </a:moveTo>
                  <a:lnTo>
                    <a:pt x="42" y="17"/>
                  </a:lnTo>
                  <a:lnTo>
                    <a:pt x="24" y="21"/>
                  </a:lnTo>
                  <a:lnTo>
                    <a:pt x="9" y="17"/>
                  </a:lnTo>
                  <a:lnTo>
                    <a:pt x="0" y="9"/>
                  </a:lnTo>
                  <a:lnTo>
                    <a:pt x="2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24" y="3"/>
                  </a:lnTo>
                  <a:lnTo>
                    <a:pt x="3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79"/>
            <p:cNvSpPr>
              <a:spLocks/>
            </p:cNvSpPr>
            <p:nvPr/>
          </p:nvSpPr>
          <p:spPr bwMode="auto">
            <a:xfrm>
              <a:off x="3541" y="2375"/>
              <a:ext cx="60" cy="107"/>
            </a:xfrm>
            <a:custGeom>
              <a:avLst/>
              <a:gdLst>
                <a:gd name="T0" fmla="*/ 29 w 122"/>
                <a:gd name="T1" fmla="*/ 18 h 214"/>
                <a:gd name="T2" fmla="*/ 23 w 122"/>
                <a:gd name="T3" fmla="*/ 17 h 214"/>
                <a:gd name="T4" fmla="*/ 24 w 122"/>
                <a:gd name="T5" fmla="*/ 12 h 214"/>
                <a:gd name="T6" fmla="*/ 22 w 122"/>
                <a:gd name="T7" fmla="*/ 8 h 214"/>
                <a:gd name="T8" fmla="*/ 21 w 122"/>
                <a:gd name="T9" fmla="*/ 7 h 214"/>
                <a:gd name="T10" fmla="*/ 19 w 122"/>
                <a:gd name="T11" fmla="*/ 7 h 214"/>
                <a:gd name="T12" fmla="*/ 16 w 122"/>
                <a:gd name="T13" fmla="*/ 8 h 214"/>
                <a:gd name="T14" fmla="*/ 15 w 122"/>
                <a:gd name="T15" fmla="*/ 10 h 214"/>
                <a:gd name="T16" fmla="*/ 13 w 122"/>
                <a:gd name="T17" fmla="*/ 12 h 214"/>
                <a:gd name="T18" fmla="*/ 9 w 122"/>
                <a:gd name="T19" fmla="*/ 18 h 214"/>
                <a:gd name="T20" fmla="*/ 6 w 122"/>
                <a:gd name="T21" fmla="*/ 25 h 214"/>
                <a:gd name="T22" fmla="*/ 3 w 122"/>
                <a:gd name="T23" fmla="*/ 36 h 214"/>
                <a:gd name="T24" fmla="*/ 3 w 122"/>
                <a:gd name="T25" fmla="*/ 38 h 214"/>
                <a:gd name="T26" fmla="*/ 3 w 122"/>
                <a:gd name="T27" fmla="*/ 39 h 214"/>
                <a:gd name="T28" fmla="*/ 7 w 122"/>
                <a:gd name="T29" fmla="*/ 38 h 214"/>
                <a:gd name="T30" fmla="*/ 11 w 122"/>
                <a:gd name="T31" fmla="*/ 35 h 214"/>
                <a:gd name="T32" fmla="*/ 13 w 122"/>
                <a:gd name="T33" fmla="*/ 34 h 214"/>
                <a:gd name="T34" fmla="*/ 14 w 122"/>
                <a:gd name="T35" fmla="*/ 33 h 214"/>
                <a:gd name="T36" fmla="*/ 16 w 122"/>
                <a:gd name="T37" fmla="*/ 31 h 214"/>
                <a:gd name="T38" fmla="*/ 17 w 122"/>
                <a:gd name="T39" fmla="*/ 29 h 214"/>
                <a:gd name="T40" fmla="*/ 19 w 122"/>
                <a:gd name="T41" fmla="*/ 26 h 214"/>
                <a:gd name="T42" fmla="*/ 22 w 122"/>
                <a:gd name="T43" fmla="*/ 18 h 214"/>
                <a:gd name="T44" fmla="*/ 29 w 122"/>
                <a:gd name="T45" fmla="*/ 20 h 214"/>
                <a:gd name="T46" fmla="*/ 28 w 122"/>
                <a:gd name="T47" fmla="*/ 31 h 214"/>
                <a:gd name="T48" fmla="*/ 26 w 122"/>
                <a:gd name="T49" fmla="*/ 35 h 214"/>
                <a:gd name="T50" fmla="*/ 25 w 122"/>
                <a:gd name="T51" fmla="*/ 40 h 214"/>
                <a:gd name="T52" fmla="*/ 22 w 122"/>
                <a:gd name="T53" fmla="*/ 44 h 214"/>
                <a:gd name="T54" fmla="*/ 20 w 122"/>
                <a:gd name="T55" fmla="*/ 46 h 214"/>
                <a:gd name="T56" fmla="*/ 18 w 122"/>
                <a:gd name="T57" fmla="*/ 48 h 214"/>
                <a:gd name="T58" fmla="*/ 16 w 122"/>
                <a:gd name="T59" fmla="*/ 50 h 214"/>
                <a:gd name="T60" fmla="*/ 15 w 122"/>
                <a:gd name="T61" fmla="*/ 52 h 214"/>
                <a:gd name="T62" fmla="*/ 12 w 122"/>
                <a:gd name="T63" fmla="*/ 53 h 214"/>
                <a:gd name="T64" fmla="*/ 9 w 122"/>
                <a:gd name="T65" fmla="*/ 54 h 214"/>
                <a:gd name="T66" fmla="*/ 7 w 122"/>
                <a:gd name="T67" fmla="*/ 54 h 214"/>
                <a:gd name="T68" fmla="*/ 5 w 122"/>
                <a:gd name="T69" fmla="*/ 53 h 214"/>
                <a:gd name="T70" fmla="*/ 3 w 122"/>
                <a:gd name="T71" fmla="*/ 51 h 214"/>
                <a:gd name="T72" fmla="*/ 0 w 122"/>
                <a:gd name="T73" fmla="*/ 44 h 214"/>
                <a:gd name="T74" fmla="*/ 0 w 122"/>
                <a:gd name="T75" fmla="*/ 38 h 214"/>
                <a:gd name="T76" fmla="*/ 1 w 122"/>
                <a:gd name="T77" fmla="*/ 32 h 214"/>
                <a:gd name="T78" fmla="*/ 2 w 122"/>
                <a:gd name="T79" fmla="*/ 28 h 214"/>
                <a:gd name="T80" fmla="*/ 3 w 122"/>
                <a:gd name="T81" fmla="*/ 24 h 214"/>
                <a:gd name="T82" fmla="*/ 5 w 122"/>
                <a:gd name="T83" fmla="*/ 20 h 214"/>
                <a:gd name="T84" fmla="*/ 7 w 122"/>
                <a:gd name="T85" fmla="*/ 16 h 214"/>
                <a:gd name="T86" fmla="*/ 9 w 122"/>
                <a:gd name="T87" fmla="*/ 13 h 214"/>
                <a:gd name="T88" fmla="*/ 12 w 122"/>
                <a:gd name="T89" fmla="*/ 10 h 214"/>
                <a:gd name="T90" fmla="*/ 12 w 122"/>
                <a:gd name="T91" fmla="*/ 8 h 214"/>
                <a:gd name="T92" fmla="*/ 13 w 122"/>
                <a:gd name="T93" fmla="*/ 7 h 214"/>
                <a:gd name="T94" fmla="*/ 15 w 122"/>
                <a:gd name="T95" fmla="*/ 5 h 214"/>
                <a:gd name="T96" fmla="*/ 16 w 122"/>
                <a:gd name="T97" fmla="*/ 4 h 214"/>
                <a:gd name="T98" fmla="*/ 17 w 122"/>
                <a:gd name="T99" fmla="*/ 2 h 214"/>
                <a:gd name="T100" fmla="*/ 20 w 122"/>
                <a:gd name="T101" fmla="*/ 1 h 214"/>
                <a:gd name="T102" fmla="*/ 24 w 122"/>
                <a:gd name="T103" fmla="*/ 0 h 214"/>
                <a:gd name="T104" fmla="*/ 26 w 122"/>
                <a:gd name="T105" fmla="*/ 2 h 214"/>
                <a:gd name="T106" fmla="*/ 28 w 122"/>
                <a:gd name="T107" fmla="*/ 4 h 214"/>
                <a:gd name="T108" fmla="*/ 30 w 122"/>
                <a:gd name="T109" fmla="*/ 10 h 214"/>
                <a:gd name="T110" fmla="*/ 29 w 122"/>
                <a:gd name="T111" fmla="*/ 16 h 214"/>
                <a:gd name="T112" fmla="*/ 29 w 122"/>
                <a:gd name="T113" fmla="*/ 18 h 214"/>
                <a:gd name="T114" fmla="*/ 29 w 122"/>
                <a:gd name="T115" fmla="*/ 18 h 2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2"/>
                <a:gd name="T175" fmla="*/ 0 h 214"/>
                <a:gd name="T176" fmla="*/ 122 w 122"/>
                <a:gd name="T177" fmla="*/ 214 h 2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2" h="214">
                  <a:moveTo>
                    <a:pt x="118" y="72"/>
                  </a:moveTo>
                  <a:lnTo>
                    <a:pt x="95" y="66"/>
                  </a:lnTo>
                  <a:lnTo>
                    <a:pt x="97" y="47"/>
                  </a:lnTo>
                  <a:lnTo>
                    <a:pt x="91" y="32"/>
                  </a:lnTo>
                  <a:lnTo>
                    <a:pt x="88" y="28"/>
                  </a:lnTo>
                  <a:lnTo>
                    <a:pt x="78" y="26"/>
                  </a:lnTo>
                  <a:lnTo>
                    <a:pt x="67" y="32"/>
                  </a:lnTo>
                  <a:lnTo>
                    <a:pt x="61" y="38"/>
                  </a:lnTo>
                  <a:lnTo>
                    <a:pt x="53" y="47"/>
                  </a:lnTo>
                  <a:lnTo>
                    <a:pt x="38" y="72"/>
                  </a:lnTo>
                  <a:lnTo>
                    <a:pt x="27" y="98"/>
                  </a:lnTo>
                  <a:lnTo>
                    <a:pt x="13" y="142"/>
                  </a:lnTo>
                  <a:lnTo>
                    <a:pt x="13" y="150"/>
                  </a:lnTo>
                  <a:lnTo>
                    <a:pt x="15" y="154"/>
                  </a:lnTo>
                  <a:lnTo>
                    <a:pt x="29" y="152"/>
                  </a:lnTo>
                  <a:lnTo>
                    <a:pt x="46" y="140"/>
                  </a:lnTo>
                  <a:lnTo>
                    <a:pt x="53" y="135"/>
                  </a:lnTo>
                  <a:lnTo>
                    <a:pt x="59" y="129"/>
                  </a:lnTo>
                  <a:lnTo>
                    <a:pt x="65" y="121"/>
                  </a:lnTo>
                  <a:lnTo>
                    <a:pt x="70" y="116"/>
                  </a:lnTo>
                  <a:lnTo>
                    <a:pt x="78" y="102"/>
                  </a:lnTo>
                  <a:lnTo>
                    <a:pt x="91" y="72"/>
                  </a:lnTo>
                  <a:lnTo>
                    <a:pt x="118" y="79"/>
                  </a:lnTo>
                  <a:lnTo>
                    <a:pt x="114" y="121"/>
                  </a:lnTo>
                  <a:lnTo>
                    <a:pt x="108" y="138"/>
                  </a:lnTo>
                  <a:lnTo>
                    <a:pt x="101" y="157"/>
                  </a:lnTo>
                  <a:lnTo>
                    <a:pt x="91" y="176"/>
                  </a:lnTo>
                  <a:lnTo>
                    <a:pt x="84" y="184"/>
                  </a:lnTo>
                  <a:lnTo>
                    <a:pt x="76" y="192"/>
                  </a:lnTo>
                  <a:lnTo>
                    <a:pt x="68" y="199"/>
                  </a:lnTo>
                  <a:lnTo>
                    <a:pt x="61" y="205"/>
                  </a:lnTo>
                  <a:lnTo>
                    <a:pt x="48" y="212"/>
                  </a:lnTo>
                  <a:lnTo>
                    <a:pt x="38" y="214"/>
                  </a:lnTo>
                  <a:lnTo>
                    <a:pt x="29" y="214"/>
                  </a:lnTo>
                  <a:lnTo>
                    <a:pt x="21" y="209"/>
                  </a:lnTo>
                  <a:lnTo>
                    <a:pt x="13" y="201"/>
                  </a:lnTo>
                  <a:lnTo>
                    <a:pt x="2" y="173"/>
                  </a:lnTo>
                  <a:lnTo>
                    <a:pt x="0" y="152"/>
                  </a:lnTo>
                  <a:lnTo>
                    <a:pt x="6" y="125"/>
                  </a:lnTo>
                  <a:lnTo>
                    <a:pt x="10" y="110"/>
                  </a:lnTo>
                  <a:lnTo>
                    <a:pt x="15" y="95"/>
                  </a:lnTo>
                  <a:lnTo>
                    <a:pt x="23" y="79"/>
                  </a:lnTo>
                  <a:lnTo>
                    <a:pt x="30" y="64"/>
                  </a:lnTo>
                  <a:lnTo>
                    <a:pt x="38" y="51"/>
                  </a:lnTo>
                  <a:lnTo>
                    <a:pt x="48" y="38"/>
                  </a:lnTo>
                  <a:lnTo>
                    <a:pt x="51" y="32"/>
                  </a:lnTo>
                  <a:lnTo>
                    <a:pt x="55" y="26"/>
                  </a:lnTo>
                  <a:lnTo>
                    <a:pt x="61" y="20"/>
                  </a:lnTo>
                  <a:lnTo>
                    <a:pt x="65" y="15"/>
                  </a:lnTo>
                  <a:lnTo>
                    <a:pt x="72" y="7"/>
                  </a:lnTo>
                  <a:lnTo>
                    <a:pt x="82" y="1"/>
                  </a:lnTo>
                  <a:lnTo>
                    <a:pt x="97" y="0"/>
                  </a:lnTo>
                  <a:lnTo>
                    <a:pt x="108" y="5"/>
                  </a:lnTo>
                  <a:lnTo>
                    <a:pt x="116" y="15"/>
                  </a:lnTo>
                  <a:lnTo>
                    <a:pt x="122" y="39"/>
                  </a:lnTo>
                  <a:lnTo>
                    <a:pt x="120" y="62"/>
                  </a:lnTo>
                  <a:lnTo>
                    <a:pt x="118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80"/>
            <p:cNvSpPr>
              <a:spLocks/>
            </p:cNvSpPr>
            <p:nvPr/>
          </p:nvSpPr>
          <p:spPr bwMode="auto">
            <a:xfrm>
              <a:off x="3586" y="2405"/>
              <a:ext cx="13" cy="11"/>
            </a:xfrm>
            <a:custGeom>
              <a:avLst/>
              <a:gdLst>
                <a:gd name="T0" fmla="*/ 1 w 27"/>
                <a:gd name="T1" fmla="*/ 0 h 21"/>
                <a:gd name="T2" fmla="*/ 0 w 27"/>
                <a:gd name="T3" fmla="*/ 4 h 21"/>
                <a:gd name="T4" fmla="*/ 6 w 27"/>
                <a:gd name="T5" fmla="*/ 6 h 21"/>
                <a:gd name="T6" fmla="*/ 6 w 27"/>
                <a:gd name="T7" fmla="*/ 2 h 21"/>
                <a:gd name="T8" fmla="*/ 1 w 27"/>
                <a:gd name="T9" fmla="*/ 0 h 21"/>
                <a:gd name="T10" fmla="*/ 1 w 27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1"/>
                <a:gd name="T20" fmla="*/ 27 w 2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1">
                  <a:moveTo>
                    <a:pt x="4" y="0"/>
                  </a:moveTo>
                  <a:lnTo>
                    <a:pt x="0" y="16"/>
                  </a:lnTo>
                  <a:lnTo>
                    <a:pt x="27" y="21"/>
                  </a:lnTo>
                  <a:lnTo>
                    <a:pt x="27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81"/>
            <p:cNvSpPr>
              <a:spLocks/>
            </p:cNvSpPr>
            <p:nvPr/>
          </p:nvSpPr>
          <p:spPr bwMode="auto">
            <a:xfrm>
              <a:off x="3670" y="2080"/>
              <a:ext cx="422" cy="332"/>
            </a:xfrm>
            <a:custGeom>
              <a:avLst/>
              <a:gdLst>
                <a:gd name="T0" fmla="*/ 165 w 844"/>
                <a:gd name="T1" fmla="*/ 143 h 664"/>
                <a:gd name="T2" fmla="*/ 169 w 844"/>
                <a:gd name="T3" fmla="*/ 138 h 664"/>
                <a:gd name="T4" fmla="*/ 177 w 844"/>
                <a:gd name="T5" fmla="*/ 128 h 664"/>
                <a:gd name="T6" fmla="*/ 188 w 844"/>
                <a:gd name="T7" fmla="*/ 108 h 664"/>
                <a:gd name="T8" fmla="*/ 197 w 844"/>
                <a:gd name="T9" fmla="*/ 85 h 664"/>
                <a:gd name="T10" fmla="*/ 197 w 844"/>
                <a:gd name="T11" fmla="*/ 52 h 664"/>
                <a:gd name="T12" fmla="*/ 191 w 844"/>
                <a:gd name="T13" fmla="*/ 40 h 664"/>
                <a:gd name="T14" fmla="*/ 187 w 844"/>
                <a:gd name="T15" fmla="*/ 36 h 664"/>
                <a:gd name="T16" fmla="*/ 182 w 844"/>
                <a:gd name="T17" fmla="*/ 31 h 664"/>
                <a:gd name="T18" fmla="*/ 177 w 844"/>
                <a:gd name="T19" fmla="*/ 27 h 664"/>
                <a:gd name="T20" fmla="*/ 168 w 844"/>
                <a:gd name="T21" fmla="*/ 22 h 664"/>
                <a:gd name="T22" fmla="*/ 155 w 844"/>
                <a:gd name="T23" fmla="*/ 17 h 664"/>
                <a:gd name="T24" fmla="*/ 133 w 844"/>
                <a:gd name="T25" fmla="*/ 12 h 664"/>
                <a:gd name="T26" fmla="*/ 93 w 844"/>
                <a:gd name="T27" fmla="*/ 14 h 664"/>
                <a:gd name="T28" fmla="*/ 77 w 844"/>
                <a:gd name="T29" fmla="*/ 21 h 664"/>
                <a:gd name="T30" fmla="*/ 67 w 844"/>
                <a:gd name="T31" fmla="*/ 28 h 664"/>
                <a:gd name="T32" fmla="*/ 61 w 844"/>
                <a:gd name="T33" fmla="*/ 32 h 664"/>
                <a:gd name="T34" fmla="*/ 54 w 844"/>
                <a:gd name="T35" fmla="*/ 37 h 664"/>
                <a:gd name="T36" fmla="*/ 48 w 844"/>
                <a:gd name="T37" fmla="*/ 43 h 664"/>
                <a:gd name="T38" fmla="*/ 42 w 844"/>
                <a:gd name="T39" fmla="*/ 49 h 664"/>
                <a:gd name="T40" fmla="*/ 39 w 844"/>
                <a:gd name="T41" fmla="*/ 53 h 664"/>
                <a:gd name="T42" fmla="*/ 35 w 844"/>
                <a:gd name="T43" fmla="*/ 57 h 664"/>
                <a:gd name="T44" fmla="*/ 32 w 844"/>
                <a:gd name="T45" fmla="*/ 62 h 664"/>
                <a:gd name="T46" fmla="*/ 22 w 844"/>
                <a:gd name="T47" fmla="*/ 76 h 664"/>
                <a:gd name="T48" fmla="*/ 14 w 844"/>
                <a:gd name="T49" fmla="*/ 89 h 664"/>
                <a:gd name="T50" fmla="*/ 5 w 844"/>
                <a:gd name="T51" fmla="*/ 85 h 664"/>
                <a:gd name="T52" fmla="*/ 15 w 844"/>
                <a:gd name="T53" fmla="*/ 69 h 664"/>
                <a:gd name="T54" fmla="*/ 23 w 844"/>
                <a:gd name="T55" fmla="*/ 57 h 664"/>
                <a:gd name="T56" fmla="*/ 28 w 844"/>
                <a:gd name="T57" fmla="*/ 51 h 664"/>
                <a:gd name="T58" fmla="*/ 33 w 844"/>
                <a:gd name="T59" fmla="*/ 45 h 664"/>
                <a:gd name="T60" fmla="*/ 39 w 844"/>
                <a:gd name="T61" fmla="*/ 38 h 664"/>
                <a:gd name="T62" fmla="*/ 44 w 844"/>
                <a:gd name="T63" fmla="*/ 33 h 664"/>
                <a:gd name="T64" fmla="*/ 51 w 844"/>
                <a:gd name="T65" fmla="*/ 27 h 664"/>
                <a:gd name="T66" fmla="*/ 58 w 844"/>
                <a:gd name="T67" fmla="*/ 21 h 664"/>
                <a:gd name="T68" fmla="*/ 65 w 844"/>
                <a:gd name="T69" fmla="*/ 16 h 664"/>
                <a:gd name="T70" fmla="*/ 72 w 844"/>
                <a:gd name="T71" fmla="*/ 11 h 664"/>
                <a:gd name="T72" fmla="*/ 80 w 844"/>
                <a:gd name="T73" fmla="*/ 8 h 664"/>
                <a:gd name="T74" fmla="*/ 93 w 844"/>
                <a:gd name="T75" fmla="*/ 3 h 664"/>
                <a:gd name="T76" fmla="*/ 127 w 844"/>
                <a:gd name="T77" fmla="*/ 0 h 664"/>
                <a:gd name="T78" fmla="*/ 161 w 844"/>
                <a:gd name="T79" fmla="*/ 8 h 664"/>
                <a:gd name="T80" fmla="*/ 173 w 844"/>
                <a:gd name="T81" fmla="*/ 13 h 664"/>
                <a:gd name="T82" fmla="*/ 184 w 844"/>
                <a:gd name="T83" fmla="*/ 20 h 664"/>
                <a:gd name="T84" fmla="*/ 189 w 844"/>
                <a:gd name="T85" fmla="*/ 24 h 664"/>
                <a:gd name="T86" fmla="*/ 194 w 844"/>
                <a:gd name="T87" fmla="*/ 28 h 664"/>
                <a:gd name="T88" fmla="*/ 197 w 844"/>
                <a:gd name="T89" fmla="*/ 33 h 664"/>
                <a:gd name="T90" fmla="*/ 207 w 844"/>
                <a:gd name="T91" fmla="*/ 47 h 664"/>
                <a:gd name="T92" fmla="*/ 211 w 844"/>
                <a:gd name="T93" fmla="*/ 79 h 664"/>
                <a:gd name="T94" fmla="*/ 206 w 844"/>
                <a:gd name="T95" fmla="*/ 104 h 664"/>
                <a:gd name="T96" fmla="*/ 200 w 844"/>
                <a:gd name="T97" fmla="*/ 120 h 664"/>
                <a:gd name="T98" fmla="*/ 196 w 844"/>
                <a:gd name="T99" fmla="*/ 131 h 664"/>
                <a:gd name="T100" fmla="*/ 188 w 844"/>
                <a:gd name="T101" fmla="*/ 147 h 664"/>
                <a:gd name="T102" fmla="*/ 179 w 844"/>
                <a:gd name="T103" fmla="*/ 164 h 664"/>
                <a:gd name="T104" fmla="*/ 161 w 844"/>
                <a:gd name="T105" fmla="*/ 146 h 6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4"/>
                <a:gd name="T160" fmla="*/ 0 h 664"/>
                <a:gd name="T161" fmla="*/ 844 w 844"/>
                <a:gd name="T162" fmla="*/ 664 h 6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4" h="664">
                  <a:moveTo>
                    <a:pt x="644" y="584"/>
                  </a:moveTo>
                  <a:lnTo>
                    <a:pt x="653" y="574"/>
                  </a:lnTo>
                  <a:lnTo>
                    <a:pt x="657" y="571"/>
                  </a:lnTo>
                  <a:lnTo>
                    <a:pt x="663" y="565"/>
                  </a:lnTo>
                  <a:lnTo>
                    <a:pt x="669" y="557"/>
                  </a:lnTo>
                  <a:lnTo>
                    <a:pt x="674" y="550"/>
                  </a:lnTo>
                  <a:lnTo>
                    <a:pt x="682" y="542"/>
                  </a:lnTo>
                  <a:lnTo>
                    <a:pt x="690" y="533"/>
                  </a:lnTo>
                  <a:lnTo>
                    <a:pt x="705" y="510"/>
                  </a:lnTo>
                  <a:lnTo>
                    <a:pt x="722" y="487"/>
                  </a:lnTo>
                  <a:lnTo>
                    <a:pt x="737" y="460"/>
                  </a:lnTo>
                  <a:lnTo>
                    <a:pt x="752" y="432"/>
                  </a:lnTo>
                  <a:lnTo>
                    <a:pt x="768" y="403"/>
                  </a:lnTo>
                  <a:lnTo>
                    <a:pt x="779" y="371"/>
                  </a:lnTo>
                  <a:lnTo>
                    <a:pt x="788" y="339"/>
                  </a:lnTo>
                  <a:lnTo>
                    <a:pt x="796" y="272"/>
                  </a:lnTo>
                  <a:lnTo>
                    <a:pt x="794" y="238"/>
                  </a:lnTo>
                  <a:lnTo>
                    <a:pt x="785" y="206"/>
                  </a:lnTo>
                  <a:lnTo>
                    <a:pt x="779" y="188"/>
                  </a:lnTo>
                  <a:lnTo>
                    <a:pt x="771" y="173"/>
                  </a:lnTo>
                  <a:lnTo>
                    <a:pt x="762" y="160"/>
                  </a:lnTo>
                  <a:lnTo>
                    <a:pt x="756" y="152"/>
                  </a:lnTo>
                  <a:lnTo>
                    <a:pt x="750" y="147"/>
                  </a:lnTo>
                  <a:lnTo>
                    <a:pt x="745" y="141"/>
                  </a:lnTo>
                  <a:lnTo>
                    <a:pt x="739" y="133"/>
                  </a:lnTo>
                  <a:lnTo>
                    <a:pt x="733" y="128"/>
                  </a:lnTo>
                  <a:lnTo>
                    <a:pt x="728" y="122"/>
                  </a:lnTo>
                  <a:lnTo>
                    <a:pt x="720" y="118"/>
                  </a:lnTo>
                  <a:lnTo>
                    <a:pt x="714" y="112"/>
                  </a:lnTo>
                  <a:lnTo>
                    <a:pt x="707" y="107"/>
                  </a:lnTo>
                  <a:lnTo>
                    <a:pt x="699" y="103"/>
                  </a:lnTo>
                  <a:lnTo>
                    <a:pt x="684" y="93"/>
                  </a:lnTo>
                  <a:lnTo>
                    <a:pt x="669" y="86"/>
                  </a:lnTo>
                  <a:lnTo>
                    <a:pt x="652" y="78"/>
                  </a:lnTo>
                  <a:lnTo>
                    <a:pt x="636" y="73"/>
                  </a:lnTo>
                  <a:lnTo>
                    <a:pt x="617" y="67"/>
                  </a:lnTo>
                  <a:lnTo>
                    <a:pt x="600" y="61"/>
                  </a:lnTo>
                  <a:lnTo>
                    <a:pt x="564" y="54"/>
                  </a:lnTo>
                  <a:lnTo>
                    <a:pt x="530" y="48"/>
                  </a:lnTo>
                  <a:lnTo>
                    <a:pt x="494" y="46"/>
                  </a:lnTo>
                  <a:lnTo>
                    <a:pt x="427" y="46"/>
                  </a:lnTo>
                  <a:lnTo>
                    <a:pt x="372" y="54"/>
                  </a:lnTo>
                  <a:lnTo>
                    <a:pt x="334" y="67"/>
                  </a:lnTo>
                  <a:lnTo>
                    <a:pt x="319" y="76"/>
                  </a:lnTo>
                  <a:lnTo>
                    <a:pt x="306" y="84"/>
                  </a:lnTo>
                  <a:lnTo>
                    <a:pt x="290" y="93"/>
                  </a:lnTo>
                  <a:lnTo>
                    <a:pt x="275" y="103"/>
                  </a:lnTo>
                  <a:lnTo>
                    <a:pt x="266" y="109"/>
                  </a:lnTo>
                  <a:lnTo>
                    <a:pt x="258" y="114"/>
                  </a:lnTo>
                  <a:lnTo>
                    <a:pt x="250" y="120"/>
                  </a:lnTo>
                  <a:lnTo>
                    <a:pt x="243" y="126"/>
                  </a:lnTo>
                  <a:lnTo>
                    <a:pt x="233" y="131"/>
                  </a:lnTo>
                  <a:lnTo>
                    <a:pt x="226" y="139"/>
                  </a:lnTo>
                  <a:lnTo>
                    <a:pt x="216" y="147"/>
                  </a:lnTo>
                  <a:lnTo>
                    <a:pt x="209" y="154"/>
                  </a:lnTo>
                  <a:lnTo>
                    <a:pt x="199" y="162"/>
                  </a:lnTo>
                  <a:lnTo>
                    <a:pt x="190" y="171"/>
                  </a:lnTo>
                  <a:lnTo>
                    <a:pt x="182" y="179"/>
                  </a:lnTo>
                  <a:lnTo>
                    <a:pt x="173" y="188"/>
                  </a:lnTo>
                  <a:lnTo>
                    <a:pt x="167" y="194"/>
                  </a:lnTo>
                  <a:lnTo>
                    <a:pt x="163" y="200"/>
                  </a:lnTo>
                  <a:lnTo>
                    <a:pt x="159" y="204"/>
                  </a:lnTo>
                  <a:lnTo>
                    <a:pt x="154" y="209"/>
                  </a:lnTo>
                  <a:lnTo>
                    <a:pt x="150" y="215"/>
                  </a:lnTo>
                  <a:lnTo>
                    <a:pt x="144" y="221"/>
                  </a:lnTo>
                  <a:lnTo>
                    <a:pt x="140" y="227"/>
                  </a:lnTo>
                  <a:lnTo>
                    <a:pt x="135" y="234"/>
                  </a:lnTo>
                  <a:lnTo>
                    <a:pt x="131" y="240"/>
                  </a:lnTo>
                  <a:lnTo>
                    <a:pt x="125" y="246"/>
                  </a:lnTo>
                  <a:lnTo>
                    <a:pt x="116" y="259"/>
                  </a:lnTo>
                  <a:lnTo>
                    <a:pt x="95" y="287"/>
                  </a:lnTo>
                  <a:lnTo>
                    <a:pt x="85" y="303"/>
                  </a:lnTo>
                  <a:lnTo>
                    <a:pt x="76" y="320"/>
                  </a:lnTo>
                  <a:lnTo>
                    <a:pt x="64" y="337"/>
                  </a:lnTo>
                  <a:lnTo>
                    <a:pt x="53" y="354"/>
                  </a:lnTo>
                  <a:lnTo>
                    <a:pt x="0" y="371"/>
                  </a:lnTo>
                  <a:lnTo>
                    <a:pt x="7" y="356"/>
                  </a:lnTo>
                  <a:lnTo>
                    <a:pt x="17" y="339"/>
                  </a:lnTo>
                  <a:lnTo>
                    <a:pt x="30" y="316"/>
                  </a:lnTo>
                  <a:lnTo>
                    <a:pt x="47" y="289"/>
                  </a:lnTo>
                  <a:lnTo>
                    <a:pt x="57" y="276"/>
                  </a:lnTo>
                  <a:lnTo>
                    <a:pt x="66" y="261"/>
                  </a:lnTo>
                  <a:lnTo>
                    <a:pt x="78" y="244"/>
                  </a:lnTo>
                  <a:lnTo>
                    <a:pt x="89" y="228"/>
                  </a:lnTo>
                  <a:lnTo>
                    <a:pt x="97" y="221"/>
                  </a:lnTo>
                  <a:lnTo>
                    <a:pt x="102" y="211"/>
                  </a:lnTo>
                  <a:lnTo>
                    <a:pt x="110" y="204"/>
                  </a:lnTo>
                  <a:lnTo>
                    <a:pt x="116" y="194"/>
                  </a:lnTo>
                  <a:lnTo>
                    <a:pt x="123" y="187"/>
                  </a:lnTo>
                  <a:lnTo>
                    <a:pt x="131" y="179"/>
                  </a:lnTo>
                  <a:lnTo>
                    <a:pt x="138" y="169"/>
                  </a:lnTo>
                  <a:lnTo>
                    <a:pt x="144" y="162"/>
                  </a:lnTo>
                  <a:lnTo>
                    <a:pt x="154" y="152"/>
                  </a:lnTo>
                  <a:lnTo>
                    <a:pt x="161" y="145"/>
                  </a:lnTo>
                  <a:lnTo>
                    <a:pt x="169" y="137"/>
                  </a:lnTo>
                  <a:lnTo>
                    <a:pt x="176" y="130"/>
                  </a:lnTo>
                  <a:lnTo>
                    <a:pt x="186" y="120"/>
                  </a:lnTo>
                  <a:lnTo>
                    <a:pt x="193" y="112"/>
                  </a:lnTo>
                  <a:lnTo>
                    <a:pt x="203" y="105"/>
                  </a:lnTo>
                  <a:lnTo>
                    <a:pt x="211" y="97"/>
                  </a:lnTo>
                  <a:lnTo>
                    <a:pt x="220" y="90"/>
                  </a:lnTo>
                  <a:lnTo>
                    <a:pt x="230" y="84"/>
                  </a:lnTo>
                  <a:lnTo>
                    <a:pt x="239" y="76"/>
                  </a:lnTo>
                  <a:lnTo>
                    <a:pt x="249" y="69"/>
                  </a:lnTo>
                  <a:lnTo>
                    <a:pt x="258" y="63"/>
                  </a:lnTo>
                  <a:lnTo>
                    <a:pt x="268" y="57"/>
                  </a:lnTo>
                  <a:lnTo>
                    <a:pt x="277" y="50"/>
                  </a:lnTo>
                  <a:lnTo>
                    <a:pt x="287" y="44"/>
                  </a:lnTo>
                  <a:lnTo>
                    <a:pt x="298" y="40"/>
                  </a:lnTo>
                  <a:lnTo>
                    <a:pt x="308" y="35"/>
                  </a:lnTo>
                  <a:lnTo>
                    <a:pt x="319" y="29"/>
                  </a:lnTo>
                  <a:lnTo>
                    <a:pt x="328" y="25"/>
                  </a:lnTo>
                  <a:lnTo>
                    <a:pt x="349" y="17"/>
                  </a:lnTo>
                  <a:lnTo>
                    <a:pt x="372" y="10"/>
                  </a:lnTo>
                  <a:lnTo>
                    <a:pt x="395" y="6"/>
                  </a:lnTo>
                  <a:lnTo>
                    <a:pt x="418" y="2"/>
                  </a:lnTo>
                  <a:lnTo>
                    <a:pt x="505" y="0"/>
                  </a:lnTo>
                  <a:lnTo>
                    <a:pt x="587" y="12"/>
                  </a:lnTo>
                  <a:lnTo>
                    <a:pt x="625" y="23"/>
                  </a:lnTo>
                  <a:lnTo>
                    <a:pt x="642" y="29"/>
                  </a:lnTo>
                  <a:lnTo>
                    <a:pt x="659" y="35"/>
                  </a:lnTo>
                  <a:lnTo>
                    <a:pt x="676" y="42"/>
                  </a:lnTo>
                  <a:lnTo>
                    <a:pt x="691" y="52"/>
                  </a:lnTo>
                  <a:lnTo>
                    <a:pt x="707" y="59"/>
                  </a:lnTo>
                  <a:lnTo>
                    <a:pt x="722" y="69"/>
                  </a:lnTo>
                  <a:lnTo>
                    <a:pt x="735" y="78"/>
                  </a:lnTo>
                  <a:lnTo>
                    <a:pt x="743" y="84"/>
                  </a:lnTo>
                  <a:lnTo>
                    <a:pt x="749" y="88"/>
                  </a:lnTo>
                  <a:lnTo>
                    <a:pt x="754" y="93"/>
                  </a:lnTo>
                  <a:lnTo>
                    <a:pt x="762" y="99"/>
                  </a:lnTo>
                  <a:lnTo>
                    <a:pt x="768" y="105"/>
                  </a:lnTo>
                  <a:lnTo>
                    <a:pt x="773" y="111"/>
                  </a:lnTo>
                  <a:lnTo>
                    <a:pt x="779" y="116"/>
                  </a:lnTo>
                  <a:lnTo>
                    <a:pt x="783" y="122"/>
                  </a:lnTo>
                  <a:lnTo>
                    <a:pt x="788" y="130"/>
                  </a:lnTo>
                  <a:lnTo>
                    <a:pt x="794" y="135"/>
                  </a:lnTo>
                  <a:lnTo>
                    <a:pt x="811" y="162"/>
                  </a:lnTo>
                  <a:lnTo>
                    <a:pt x="825" y="188"/>
                  </a:lnTo>
                  <a:lnTo>
                    <a:pt x="834" y="219"/>
                  </a:lnTo>
                  <a:lnTo>
                    <a:pt x="844" y="280"/>
                  </a:lnTo>
                  <a:lnTo>
                    <a:pt x="842" y="314"/>
                  </a:lnTo>
                  <a:lnTo>
                    <a:pt x="838" y="346"/>
                  </a:lnTo>
                  <a:lnTo>
                    <a:pt x="830" y="380"/>
                  </a:lnTo>
                  <a:lnTo>
                    <a:pt x="823" y="413"/>
                  </a:lnTo>
                  <a:lnTo>
                    <a:pt x="811" y="447"/>
                  </a:lnTo>
                  <a:lnTo>
                    <a:pt x="806" y="462"/>
                  </a:lnTo>
                  <a:lnTo>
                    <a:pt x="800" y="477"/>
                  </a:lnTo>
                  <a:lnTo>
                    <a:pt x="794" y="493"/>
                  </a:lnTo>
                  <a:lnTo>
                    <a:pt x="788" y="508"/>
                  </a:lnTo>
                  <a:lnTo>
                    <a:pt x="783" y="523"/>
                  </a:lnTo>
                  <a:lnTo>
                    <a:pt x="775" y="536"/>
                  </a:lnTo>
                  <a:lnTo>
                    <a:pt x="764" y="563"/>
                  </a:lnTo>
                  <a:lnTo>
                    <a:pt x="752" y="588"/>
                  </a:lnTo>
                  <a:lnTo>
                    <a:pt x="741" y="610"/>
                  </a:lnTo>
                  <a:lnTo>
                    <a:pt x="729" y="628"/>
                  </a:lnTo>
                  <a:lnTo>
                    <a:pt x="714" y="654"/>
                  </a:lnTo>
                  <a:lnTo>
                    <a:pt x="709" y="664"/>
                  </a:lnTo>
                  <a:lnTo>
                    <a:pt x="644" y="5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82"/>
            <p:cNvSpPr>
              <a:spLocks/>
            </p:cNvSpPr>
            <p:nvPr/>
          </p:nvSpPr>
          <p:spPr bwMode="auto">
            <a:xfrm>
              <a:off x="3853" y="2402"/>
              <a:ext cx="469" cy="611"/>
            </a:xfrm>
            <a:custGeom>
              <a:avLst/>
              <a:gdLst>
                <a:gd name="T0" fmla="*/ 94 w 938"/>
                <a:gd name="T1" fmla="*/ 6 h 1222"/>
                <a:gd name="T2" fmla="*/ 106 w 938"/>
                <a:gd name="T3" fmla="*/ 14 h 1222"/>
                <a:gd name="T4" fmla="*/ 120 w 938"/>
                <a:gd name="T5" fmla="*/ 23 h 1222"/>
                <a:gd name="T6" fmla="*/ 135 w 938"/>
                <a:gd name="T7" fmla="*/ 34 h 1222"/>
                <a:gd name="T8" fmla="*/ 149 w 938"/>
                <a:gd name="T9" fmla="*/ 44 h 1222"/>
                <a:gd name="T10" fmla="*/ 157 w 938"/>
                <a:gd name="T11" fmla="*/ 51 h 1222"/>
                <a:gd name="T12" fmla="*/ 165 w 938"/>
                <a:gd name="T13" fmla="*/ 57 h 1222"/>
                <a:gd name="T14" fmla="*/ 174 w 938"/>
                <a:gd name="T15" fmla="*/ 64 h 1222"/>
                <a:gd name="T16" fmla="*/ 182 w 938"/>
                <a:gd name="T17" fmla="*/ 70 h 1222"/>
                <a:gd name="T18" fmla="*/ 190 w 938"/>
                <a:gd name="T19" fmla="*/ 77 h 1222"/>
                <a:gd name="T20" fmla="*/ 197 w 938"/>
                <a:gd name="T21" fmla="*/ 84 h 1222"/>
                <a:gd name="T22" fmla="*/ 204 w 938"/>
                <a:gd name="T23" fmla="*/ 91 h 1222"/>
                <a:gd name="T24" fmla="*/ 211 w 938"/>
                <a:gd name="T25" fmla="*/ 99 h 1222"/>
                <a:gd name="T26" fmla="*/ 217 w 938"/>
                <a:gd name="T27" fmla="*/ 106 h 1222"/>
                <a:gd name="T28" fmla="*/ 231 w 938"/>
                <a:gd name="T29" fmla="*/ 132 h 1222"/>
                <a:gd name="T30" fmla="*/ 230 w 938"/>
                <a:gd name="T31" fmla="*/ 186 h 1222"/>
                <a:gd name="T32" fmla="*/ 218 w 938"/>
                <a:gd name="T33" fmla="*/ 206 h 1222"/>
                <a:gd name="T34" fmla="*/ 211 w 938"/>
                <a:gd name="T35" fmla="*/ 213 h 1222"/>
                <a:gd name="T36" fmla="*/ 202 w 938"/>
                <a:gd name="T37" fmla="*/ 219 h 1222"/>
                <a:gd name="T38" fmla="*/ 192 w 938"/>
                <a:gd name="T39" fmla="*/ 226 h 1222"/>
                <a:gd name="T40" fmla="*/ 182 w 938"/>
                <a:gd name="T41" fmla="*/ 232 h 1222"/>
                <a:gd name="T42" fmla="*/ 156 w 938"/>
                <a:gd name="T43" fmla="*/ 243 h 1222"/>
                <a:gd name="T44" fmla="*/ 130 w 938"/>
                <a:gd name="T45" fmla="*/ 254 h 1222"/>
                <a:gd name="T46" fmla="*/ 106 w 938"/>
                <a:gd name="T47" fmla="*/ 264 h 1222"/>
                <a:gd name="T48" fmla="*/ 83 w 938"/>
                <a:gd name="T49" fmla="*/ 273 h 1222"/>
                <a:gd name="T50" fmla="*/ 65 w 938"/>
                <a:gd name="T51" fmla="*/ 280 h 1222"/>
                <a:gd name="T52" fmla="*/ 39 w 938"/>
                <a:gd name="T53" fmla="*/ 289 h 1222"/>
                <a:gd name="T54" fmla="*/ 26 w 938"/>
                <a:gd name="T55" fmla="*/ 296 h 1222"/>
                <a:gd name="T56" fmla="*/ 13 w 938"/>
                <a:gd name="T57" fmla="*/ 304 h 1222"/>
                <a:gd name="T58" fmla="*/ 0 w 938"/>
                <a:gd name="T59" fmla="*/ 291 h 1222"/>
                <a:gd name="T60" fmla="*/ 6 w 938"/>
                <a:gd name="T61" fmla="*/ 291 h 1222"/>
                <a:gd name="T62" fmla="*/ 14 w 938"/>
                <a:gd name="T63" fmla="*/ 284 h 1222"/>
                <a:gd name="T64" fmla="*/ 21 w 938"/>
                <a:gd name="T65" fmla="*/ 275 h 1222"/>
                <a:gd name="T66" fmla="*/ 22 w 938"/>
                <a:gd name="T67" fmla="*/ 285 h 1222"/>
                <a:gd name="T68" fmla="*/ 44 w 938"/>
                <a:gd name="T69" fmla="*/ 277 h 1222"/>
                <a:gd name="T70" fmla="*/ 68 w 938"/>
                <a:gd name="T71" fmla="*/ 270 h 1222"/>
                <a:gd name="T72" fmla="*/ 92 w 938"/>
                <a:gd name="T73" fmla="*/ 262 h 1222"/>
                <a:gd name="T74" fmla="*/ 116 w 938"/>
                <a:gd name="T75" fmla="*/ 253 h 1222"/>
                <a:gd name="T76" fmla="*/ 140 w 938"/>
                <a:gd name="T77" fmla="*/ 243 h 1222"/>
                <a:gd name="T78" fmla="*/ 162 w 938"/>
                <a:gd name="T79" fmla="*/ 232 h 1222"/>
                <a:gd name="T80" fmla="*/ 182 w 938"/>
                <a:gd name="T81" fmla="*/ 220 h 1222"/>
                <a:gd name="T82" fmla="*/ 199 w 938"/>
                <a:gd name="T83" fmla="*/ 208 h 1222"/>
                <a:gd name="T84" fmla="*/ 206 w 938"/>
                <a:gd name="T85" fmla="*/ 202 h 1222"/>
                <a:gd name="T86" fmla="*/ 212 w 938"/>
                <a:gd name="T87" fmla="*/ 195 h 1222"/>
                <a:gd name="T88" fmla="*/ 224 w 938"/>
                <a:gd name="T89" fmla="*/ 150 h 1222"/>
                <a:gd name="T90" fmla="*/ 216 w 938"/>
                <a:gd name="T91" fmla="*/ 128 h 1222"/>
                <a:gd name="T92" fmla="*/ 205 w 938"/>
                <a:gd name="T93" fmla="*/ 112 h 1222"/>
                <a:gd name="T94" fmla="*/ 195 w 938"/>
                <a:gd name="T95" fmla="*/ 102 h 1222"/>
                <a:gd name="T96" fmla="*/ 183 w 938"/>
                <a:gd name="T97" fmla="*/ 92 h 1222"/>
                <a:gd name="T98" fmla="*/ 171 w 938"/>
                <a:gd name="T99" fmla="*/ 82 h 1222"/>
                <a:gd name="T100" fmla="*/ 158 w 938"/>
                <a:gd name="T101" fmla="*/ 73 h 1222"/>
                <a:gd name="T102" fmla="*/ 145 w 938"/>
                <a:gd name="T103" fmla="*/ 64 h 1222"/>
                <a:gd name="T104" fmla="*/ 133 w 938"/>
                <a:gd name="T105" fmla="*/ 57 h 1222"/>
                <a:gd name="T106" fmla="*/ 122 w 938"/>
                <a:gd name="T107" fmla="*/ 50 h 1222"/>
                <a:gd name="T108" fmla="*/ 102 w 938"/>
                <a:gd name="T109" fmla="*/ 41 h 1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38"/>
                <a:gd name="T166" fmla="*/ 0 h 1222"/>
                <a:gd name="T167" fmla="*/ 938 w 938"/>
                <a:gd name="T168" fmla="*/ 1222 h 12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38" h="1222">
                  <a:moveTo>
                    <a:pt x="341" y="0"/>
                  </a:moveTo>
                  <a:lnTo>
                    <a:pt x="346" y="5"/>
                  </a:lnTo>
                  <a:lnTo>
                    <a:pt x="354" y="9"/>
                  </a:lnTo>
                  <a:lnTo>
                    <a:pt x="363" y="15"/>
                  </a:lnTo>
                  <a:lnTo>
                    <a:pt x="375" y="23"/>
                  </a:lnTo>
                  <a:lnTo>
                    <a:pt x="390" y="32"/>
                  </a:lnTo>
                  <a:lnTo>
                    <a:pt x="398" y="38"/>
                  </a:lnTo>
                  <a:lnTo>
                    <a:pt x="407" y="43"/>
                  </a:lnTo>
                  <a:lnTo>
                    <a:pt x="415" y="49"/>
                  </a:lnTo>
                  <a:lnTo>
                    <a:pt x="424" y="55"/>
                  </a:lnTo>
                  <a:lnTo>
                    <a:pt x="434" y="62"/>
                  </a:lnTo>
                  <a:lnTo>
                    <a:pt x="445" y="68"/>
                  </a:lnTo>
                  <a:lnTo>
                    <a:pt x="455" y="76"/>
                  </a:lnTo>
                  <a:lnTo>
                    <a:pt x="466" y="83"/>
                  </a:lnTo>
                  <a:lnTo>
                    <a:pt x="478" y="91"/>
                  </a:lnTo>
                  <a:lnTo>
                    <a:pt x="489" y="99"/>
                  </a:lnTo>
                  <a:lnTo>
                    <a:pt x="500" y="108"/>
                  </a:lnTo>
                  <a:lnTo>
                    <a:pt x="514" y="116"/>
                  </a:lnTo>
                  <a:lnTo>
                    <a:pt x="525" y="123"/>
                  </a:lnTo>
                  <a:lnTo>
                    <a:pt x="538" y="133"/>
                  </a:lnTo>
                  <a:lnTo>
                    <a:pt x="550" y="142"/>
                  </a:lnTo>
                  <a:lnTo>
                    <a:pt x="563" y="152"/>
                  </a:lnTo>
                  <a:lnTo>
                    <a:pt x="576" y="161"/>
                  </a:lnTo>
                  <a:lnTo>
                    <a:pt x="588" y="171"/>
                  </a:lnTo>
                  <a:lnTo>
                    <a:pt x="595" y="176"/>
                  </a:lnTo>
                  <a:lnTo>
                    <a:pt x="601" y="180"/>
                  </a:lnTo>
                  <a:lnTo>
                    <a:pt x="609" y="186"/>
                  </a:lnTo>
                  <a:lnTo>
                    <a:pt x="614" y="190"/>
                  </a:lnTo>
                  <a:lnTo>
                    <a:pt x="622" y="195"/>
                  </a:lnTo>
                  <a:lnTo>
                    <a:pt x="628" y="201"/>
                  </a:lnTo>
                  <a:lnTo>
                    <a:pt x="635" y="205"/>
                  </a:lnTo>
                  <a:lnTo>
                    <a:pt x="641" y="211"/>
                  </a:lnTo>
                  <a:lnTo>
                    <a:pt x="649" y="216"/>
                  </a:lnTo>
                  <a:lnTo>
                    <a:pt x="654" y="220"/>
                  </a:lnTo>
                  <a:lnTo>
                    <a:pt x="660" y="226"/>
                  </a:lnTo>
                  <a:lnTo>
                    <a:pt x="668" y="232"/>
                  </a:lnTo>
                  <a:lnTo>
                    <a:pt x="673" y="237"/>
                  </a:lnTo>
                  <a:lnTo>
                    <a:pt x="681" y="241"/>
                  </a:lnTo>
                  <a:lnTo>
                    <a:pt x="687" y="247"/>
                  </a:lnTo>
                  <a:lnTo>
                    <a:pt x="694" y="253"/>
                  </a:lnTo>
                  <a:lnTo>
                    <a:pt x="700" y="258"/>
                  </a:lnTo>
                  <a:lnTo>
                    <a:pt x="706" y="264"/>
                  </a:lnTo>
                  <a:lnTo>
                    <a:pt x="713" y="268"/>
                  </a:lnTo>
                  <a:lnTo>
                    <a:pt x="719" y="273"/>
                  </a:lnTo>
                  <a:lnTo>
                    <a:pt x="725" y="279"/>
                  </a:lnTo>
                  <a:lnTo>
                    <a:pt x="732" y="285"/>
                  </a:lnTo>
                  <a:lnTo>
                    <a:pt x="738" y="291"/>
                  </a:lnTo>
                  <a:lnTo>
                    <a:pt x="744" y="296"/>
                  </a:lnTo>
                  <a:lnTo>
                    <a:pt x="751" y="302"/>
                  </a:lnTo>
                  <a:lnTo>
                    <a:pt x="757" y="308"/>
                  </a:lnTo>
                  <a:lnTo>
                    <a:pt x="763" y="311"/>
                  </a:lnTo>
                  <a:lnTo>
                    <a:pt x="768" y="317"/>
                  </a:lnTo>
                  <a:lnTo>
                    <a:pt x="774" y="323"/>
                  </a:lnTo>
                  <a:lnTo>
                    <a:pt x="780" y="329"/>
                  </a:lnTo>
                  <a:lnTo>
                    <a:pt x="785" y="334"/>
                  </a:lnTo>
                  <a:lnTo>
                    <a:pt x="791" y="340"/>
                  </a:lnTo>
                  <a:lnTo>
                    <a:pt x="797" y="346"/>
                  </a:lnTo>
                  <a:lnTo>
                    <a:pt x="803" y="351"/>
                  </a:lnTo>
                  <a:lnTo>
                    <a:pt x="808" y="357"/>
                  </a:lnTo>
                  <a:lnTo>
                    <a:pt x="814" y="363"/>
                  </a:lnTo>
                  <a:lnTo>
                    <a:pt x="818" y="367"/>
                  </a:lnTo>
                  <a:lnTo>
                    <a:pt x="824" y="372"/>
                  </a:lnTo>
                  <a:lnTo>
                    <a:pt x="829" y="378"/>
                  </a:lnTo>
                  <a:lnTo>
                    <a:pt x="833" y="384"/>
                  </a:lnTo>
                  <a:lnTo>
                    <a:pt x="843" y="395"/>
                  </a:lnTo>
                  <a:lnTo>
                    <a:pt x="848" y="401"/>
                  </a:lnTo>
                  <a:lnTo>
                    <a:pt x="852" y="405"/>
                  </a:lnTo>
                  <a:lnTo>
                    <a:pt x="858" y="410"/>
                  </a:lnTo>
                  <a:lnTo>
                    <a:pt x="862" y="416"/>
                  </a:lnTo>
                  <a:lnTo>
                    <a:pt x="865" y="422"/>
                  </a:lnTo>
                  <a:lnTo>
                    <a:pt x="869" y="425"/>
                  </a:lnTo>
                  <a:lnTo>
                    <a:pt x="884" y="448"/>
                  </a:lnTo>
                  <a:lnTo>
                    <a:pt x="898" y="467"/>
                  </a:lnTo>
                  <a:lnTo>
                    <a:pt x="909" y="488"/>
                  </a:lnTo>
                  <a:lnTo>
                    <a:pt x="922" y="526"/>
                  </a:lnTo>
                  <a:lnTo>
                    <a:pt x="936" y="595"/>
                  </a:lnTo>
                  <a:lnTo>
                    <a:pt x="938" y="657"/>
                  </a:lnTo>
                  <a:lnTo>
                    <a:pt x="934" y="686"/>
                  </a:lnTo>
                  <a:lnTo>
                    <a:pt x="930" y="714"/>
                  </a:lnTo>
                  <a:lnTo>
                    <a:pt x="920" y="741"/>
                  </a:lnTo>
                  <a:lnTo>
                    <a:pt x="909" y="766"/>
                  </a:lnTo>
                  <a:lnTo>
                    <a:pt x="896" y="790"/>
                  </a:lnTo>
                  <a:lnTo>
                    <a:pt x="879" y="813"/>
                  </a:lnTo>
                  <a:lnTo>
                    <a:pt x="875" y="819"/>
                  </a:lnTo>
                  <a:lnTo>
                    <a:pt x="869" y="823"/>
                  </a:lnTo>
                  <a:lnTo>
                    <a:pt x="863" y="828"/>
                  </a:lnTo>
                  <a:lnTo>
                    <a:pt x="858" y="834"/>
                  </a:lnTo>
                  <a:lnTo>
                    <a:pt x="852" y="840"/>
                  </a:lnTo>
                  <a:lnTo>
                    <a:pt x="846" y="846"/>
                  </a:lnTo>
                  <a:lnTo>
                    <a:pt x="841" y="851"/>
                  </a:lnTo>
                  <a:lnTo>
                    <a:pt x="835" y="855"/>
                  </a:lnTo>
                  <a:lnTo>
                    <a:pt x="827" y="861"/>
                  </a:lnTo>
                  <a:lnTo>
                    <a:pt x="822" y="867"/>
                  </a:lnTo>
                  <a:lnTo>
                    <a:pt x="814" y="870"/>
                  </a:lnTo>
                  <a:lnTo>
                    <a:pt x="808" y="876"/>
                  </a:lnTo>
                  <a:lnTo>
                    <a:pt x="801" y="882"/>
                  </a:lnTo>
                  <a:lnTo>
                    <a:pt x="793" y="886"/>
                  </a:lnTo>
                  <a:lnTo>
                    <a:pt x="785" y="891"/>
                  </a:lnTo>
                  <a:lnTo>
                    <a:pt x="776" y="897"/>
                  </a:lnTo>
                  <a:lnTo>
                    <a:pt x="768" y="901"/>
                  </a:lnTo>
                  <a:lnTo>
                    <a:pt x="761" y="906"/>
                  </a:lnTo>
                  <a:lnTo>
                    <a:pt x="751" y="910"/>
                  </a:lnTo>
                  <a:lnTo>
                    <a:pt x="742" y="916"/>
                  </a:lnTo>
                  <a:lnTo>
                    <a:pt x="734" y="920"/>
                  </a:lnTo>
                  <a:lnTo>
                    <a:pt x="725" y="925"/>
                  </a:lnTo>
                  <a:lnTo>
                    <a:pt x="704" y="935"/>
                  </a:lnTo>
                  <a:lnTo>
                    <a:pt x="685" y="943"/>
                  </a:lnTo>
                  <a:lnTo>
                    <a:pt x="664" y="952"/>
                  </a:lnTo>
                  <a:lnTo>
                    <a:pt x="643" y="962"/>
                  </a:lnTo>
                  <a:lnTo>
                    <a:pt x="622" y="971"/>
                  </a:lnTo>
                  <a:lnTo>
                    <a:pt x="603" y="981"/>
                  </a:lnTo>
                  <a:lnTo>
                    <a:pt x="582" y="988"/>
                  </a:lnTo>
                  <a:lnTo>
                    <a:pt x="561" y="998"/>
                  </a:lnTo>
                  <a:lnTo>
                    <a:pt x="540" y="1005"/>
                  </a:lnTo>
                  <a:lnTo>
                    <a:pt x="519" y="1015"/>
                  </a:lnTo>
                  <a:lnTo>
                    <a:pt x="500" y="1022"/>
                  </a:lnTo>
                  <a:lnTo>
                    <a:pt x="479" y="1030"/>
                  </a:lnTo>
                  <a:lnTo>
                    <a:pt x="460" y="1039"/>
                  </a:lnTo>
                  <a:lnTo>
                    <a:pt x="441" y="1047"/>
                  </a:lnTo>
                  <a:lnTo>
                    <a:pt x="422" y="1055"/>
                  </a:lnTo>
                  <a:lnTo>
                    <a:pt x="403" y="1062"/>
                  </a:lnTo>
                  <a:lnTo>
                    <a:pt x="384" y="1068"/>
                  </a:lnTo>
                  <a:lnTo>
                    <a:pt x="365" y="1076"/>
                  </a:lnTo>
                  <a:lnTo>
                    <a:pt x="348" y="1081"/>
                  </a:lnTo>
                  <a:lnTo>
                    <a:pt x="331" y="1089"/>
                  </a:lnTo>
                  <a:lnTo>
                    <a:pt x="316" y="1095"/>
                  </a:lnTo>
                  <a:lnTo>
                    <a:pt x="299" y="1100"/>
                  </a:lnTo>
                  <a:lnTo>
                    <a:pt x="284" y="1106"/>
                  </a:lnTo>
                  <a:lnTo>
                    <a:pt x="270" y="1112"/>
                  </a:lnTo>
                  <a:lnTo>
                    <a:pt x="257" y="1117"/>
                  </a:lnTo>
                  <a:lnTo>
                    <a:pt x="230" y="1125"/>
                  </a:lnTo>
                  <a:lnTo>
                    <a:pt x="210" y="1135"/>
                  </a:lnTo>
                  <a:lnTo>
                    <a:pt x="191" y="1140"/>
                  </a:lnTo>
                  <a:lnTo>
                    <a:pt x="177" y="1146"/>
                  </a:lnTo>
                  <a:lnTo>
                    <a:pt x="154" y="1155"/>
                  </a:lnTo>
                  <a:lnTo>
                    <a:pt x="143" y="1161"/>
                  </a:lnTo>
                  <a:lnTo>
                    <a:pt x="132" y="1167"/>
                  </a:lnTo>
                  <a:lnTo>
                    <a:pt x="122" y="1173"/>
                  </a:lnTo>
                  <a:lnTo>
                    <a:pt x="113" y="1178"/>
                  </a:lnTo>
                  <a:lnTo>
                    <a:pt x="103" y="1184"/>
                  </a:lnTo>
                  <a:lnTo>
                    <a:pt x="94" y="1190"/>
                  </a:lnTo>
                  <a:lnTo>
                    <a:pt x="84" y="1195"/>
                  </a:lnTo>
                  <a:lnTo>
                    <a:pt x="76" y="1201"/>
                  </a:lnTo>
                  <a:lnTo>
                    <a:pt x="61" y="1211"/>
                  </a:lnTo>
                  <a:lnTo>
                    <a:pt x="50" y="1216"/>
                  </a:lnTo>
                  <a:lnTo>
                    <a:pt x="38" y="1222"/>
                  </a:lnTo>
                  <a:lnTo>
                    <a:pt x="29" y="1220"/>
                  </a:lnTo>
                  <a:lnTo>
                    <a:pt x="21" y="1214"/>
                  </a:lnTo>
                  <a:lnTo>
                    <a:pt x="6" y="1190"/>
                  </a:lnTo>
                  <a:lnTo>
                    <a:pt x="0" y="1161"/>
                  </a:lnTo>
                  <a:lnTo>
                    <a:pt x="0" y="1150"/>
                  </a:lnTo>
                  <a:lnTo>
                    <a:pt x="4" y="1144"/>
                  </a:lnTo>
                  <a:lnTo>
                    <a:pt x="10" y="1142"/>
                  </a:lnTo>
                  <a:lnTo>
                    <a:pt x="16" y="1146"/>
                  </a:lnTo>
                  <a:lnTo>
                    <a:pt x="23" y="1161"/>
                  </a:lnTo>
                  <a:lnTo>
                    <a:pt x="29" y="1173"/>
                  </a:lnTo>
                  <a:lnTo>
                    <a:pt x="35" y="1171"/>
                  </a:lnTo>
                  <a:lnTo>
                    <a:pt x="38" y="1161"/>
                  </a:lnTo>
                  <a:lnTo>
                    <a:pt x="46" y="1146"/>
                  </a:lnTo>
                  <a:lnTo>
                    <a:pt x="54" y="1133"/>
                  </a:lnTo>
                  <a:lnTo>
                    <a:pt x="61" y="1123"/>
                  </a:lnTo>
                  <a:lnTo>
                    <a:pt x="65" y="1117"/>
                  </a:lnTo>
                  <a:lnTo>
                    <a:pt x="69" y="1114"/>
                  </a:lnTo>
                  <a:lnTo>
                    <a:pt x="76" y="1106"/>
                  </a:lnTo>
                  <a:lnTo>
                    <a:pt x="84" y="1100"/>
                  </a:lnTo>
                  <a:lnTo>
                    <a:pt x="92" y="1100"/>
                  </a:lnTo>
                  <a:lnTo>
                    <a:pt x="90" y="1112"/>
                  </a:lnTo>
                  <a:lnTo>
                    <a:pt x="82" y="1129"/>
                  </a:lnTo>
                  <a:lnTo>
                    <a:pt x="78" y="1142"/>
                  </a:lnTo>
                  <a:lnTo>
                    <a:pt x="88" y="1138"/>
                  </a:lnTo>
                  <a:lnTo>
                    <a:pt x="95" y="1135"/>
                  </a:lnTo>
                  <a:lnTo>
                    <a:pt x="109" y="1129"/>
                  </a:lnTo>
                  <a:lnTo>
                    <a:pt x="126" y="1123"/>
                  </a:lnTo>
                  <a:lnTo>
                    <a:pt x="149" y="1116"/>
                  </a:lnTo>
                  <a:lnTo>
                    <a:pt x="173" y="1108"/>
                  </a:lnTo>
                  <a:lnTo>
                    <a:pt x="204" y="1098"/>
                  </a:lnTo>
                  <a:lnTo>
                    <a:pt x="219" y="1095"/>
                  </a:lnTo>
                  <a:lnTo>
                    <a:pt x="236" y="1089"/>
                  </a:lnTo>
                  <a:lnTo>
                    <a:pt x="253" y="1083"/>
                  </a:lnTo>
                  <a:lnTo>
                    <a:pt x="270" y="1078"/>
                  </a:lnTo>
                  <a:lnTo>
                    <a:pt x="289" y="1072"/>
                  </a:lnTo>
                  <a:lnTo>
                    <a:pt x="306" y="1066"/>
                  </a:lnTo>
                  <a:lnTo>
                    <a:pt x="325" y="1060"/>
                  </a:lnTo>
                  <a:lnTo>
                    <a:pt x="344" y="1053"/>
                  </a:lnTo>
                  <a:lnTo>
                    <a:pt x="365" y="1047"/>
                  </a:lnTo>
                  <a:lnTo>
                    <a:pt x="384" y="1039"/>
                  </a:lnTo>
                  <a:lnTo>
                    <a:pt x="403" y="1034"/>
                  </a:lnTo>
                  <a:lnTo>
                    <a:pt x="424" y="1026"/>
                  </a:lnTo>
                  <a:lnTo>
                    <a:pt x="443" y="1019"/>
                  </a:lnTo>
                  <a:lnTo>
                    <a:pt x="464" y="1011"/>
                  </a:lnTo>
                  <a:lnTo>
                    <a:pt x="483" y="1003"/>
                  </a:lnTo>
                  <a:lnTo>
                    <a:pt x="502" y="996"/>
                  </a:lnTo>
                  <a:lnTo>
                    <a:pt x="521" y="986"/>
                  </a:lnTo>
                  <a:lnTo>
                    <a:pt x="540" y="979"/>
                  </a:lnTo>
                  <a:lnTo>
                    <a:pt x="559" y="969"/>
                  </a:lnTo>
                  <a:lnTo>
                    <a:pt x="578" y="962"/>
                  </a:lnTo>
                  <a:lnTo>
                    <a:pt x="595" y="952"/>
                  </a:lnTo>
                  <a:lnTo>
                    <a:pt x="613" y="943"/>
                  </a:lnTo>
                  <a:lnTo>
                    <a:pt x="630" y="935"/>
                  </a:lnTo>
                  <a:lnTo>
                    <a:pt x="647" y="925"/>
                  </a:lnTo>
                  <a:lnTo>
                    <a:pt x="664" y="916"/>
                  </a:lnTo>
                  <a:lnTo>
                    <a:pt x="681" y="908"/>
                  </a:lnTo>
                  <a:lnTo>
                    <a:pt x="696" y="899"/>
                  </a:lnTo>
                  <a:lnTo>
                    <a:pt x="711" y="889"/>
                  </a:lnTo>
                  <a:lnTo>
                    <a:pt x="727" y="880"/>
                  </a:lnTo>
                  <a:lnTo>
                    <a:pt x="742" y="870"/>
                  </a:lnTo>
                  <a:lnTo>
                    <a:pt x="755" y="861"/>
                  </a:lnTo>
                  <a:lnTo>
                    <a:pt x="768" y="851"/>
                  </a:lnTo>
                  <a:lnTo>
                    <a:pt x="782" y="842"/>
                  </a:lnTo>
                  <a:lnTo>
                    <a:pt x="795" y="832"/>
                  </a:lnTo>
                  <a:lnTo>
                    <a:pt x="801" y="827"/>
                  </a:lnTo>
                  <a:lnTo>
                    <a:pt x="806" y="823"/>
                  </a:lnTo>
                  <a:lnTo>
                    <a:pt x="812" y="817"/>
                  </a:lnTo>
                  <a:lnTo>
                    <a:pt x="818" y="811"/>
                  </a:lnTo>
                  <a:lnTo>
                    <a:pt x="824" y="806"/>
                  </a:lnTo>
                  <a:lnTo>
                    <a:pt x="829" y="800"/>
                  </a:lnTo>
                  <a:lnTo>
                    <a:pt x="833" y="794"/>
                  </a:lnTo>
                  <a:lnTo>
                    <a:pt x="839" y="790"/>
                  </a:lnTo>
                  <a:lnTo>
                    <a:pt x="843" y="785"/>
                  </a:lnTo>
                  <a:lnTo>
                    <a:pt x="848" y="779"/>
                  </a:lnTo>
                  <a:lnTo>
                    <a:pt x="856" y="768"/>
                  </a:lnTo>
                  <a:lnTo>
                    <a:pt x="871" y="743"/>
                  </a:lnTo>
                  <a:lnTo>
                    <a:pt x="884" y="716"/>
                  </a:lnTo>
                  <a:lnTo>
                    <a:pt x="898" y="661"/>
                  </a:lnTo>
                  <a:lnTo>
                    <a:pt x="896" y="597"/>
                  </a:lnTo>
                  <a:lnTo>
                    <a:pt x="892" y="579"/>
                  </a:lnTo>
                  <a:lnTo>
                    <a:pt x="888" y="562"/>
                  </a:lnTo>
                  <a:lnTo>
                    <a:pt x="881" y="545"/>
                  </a:lnTo>
                  <a:lnTo>
                    <a:pt x="873" y="526"/>
                  </a:lnTo>
                  <a:lnTo>
                    <a:pt x="863" y="509"/>
                  </a:lnTo>
                  <a:lnTo>
                    <a:pt x="852" y="492"/>
                  </a:lnTo>
                  <a:lnTo>
                    <a:pt x="839" y="475"/>
                  </a:lnTo>
                  <a:lnTo>
                    <a:pt x="833" y="465"/>
                  </a:lnTo>
                  <a:lnTo>
                    <a:pt x="825" y="458"/>
                  </a:lnTo>
                  <a:lnTo>
                    <a:pt x="818" y="448"/>
                  </a:lnTo>
                  <a:lnTo>
                    <a:pt x="810" y="441"/>
                  </a:lnTo>
                  <a:lnTo>
                    <a:pt x="803" y="431"/>
                  </a:lnTo>
                  <a:lnTo>
                    <a:pt x="795" y="424"/>
                  </a:lnTo>
                  <a:lnTo>
                    <a:pt x="785" y="414"/>
                  </a:lnTo>
                  <a:lnTo>
                    <a:pt x="778" y="406"/>
                  </a:lnTo>
                  <a:lnTo>
                    <a:pt x="768" y="399"/>
                  </a:lnTo>
                  <a:lnTo>
                    <a:pt x="759" y="389"/>
                  </a:lnTo>
                  <a:lnTo>
                    <a:pt x="751" y="382"/>
                  </a:lnTo>
                  <a:lnTo>
                    <a:pt x="742" y="374"/>
                  </a:lnTo>
                  <a:lnTo>
                    <a:pt x="732" y="365"/>
                  </a:lnTo>
                  <a:lnTo>
                    <a:pt x="723" y="357"/>
                  </a:lnTo>
                  <a:lnTo>
                    <a:pt x="713" y="349"/>
                  </a:lnTo>
                  <a:lnTo>
                    <a:pt x="704" y="342"/>
                  </a:lnTo>
                  <a:lnTo>
                    <a:pt x="692" y="334"/>
                  </a:lnTo>
                  <a:lnTo>
                    <a:pt x="683" y="327"/>
                  </a:lnTo>
                  <a:lnTo>
                    <a:pt x="673" y="319"/>
                  </a:lnTo>
                  <a:lnTo>
                    <a:pt x="662" y="311"/>
                  </a:lnTo>
                  <a:lnTo>
                    <a:pt x="652" y="304"/>
                  </a:lnTo>
                  <a:lnTo>
                    <a:pt x="643" y="296"/>
                  </a:lnTo>
                  <a:lnTo>
                    <a:pt x="632" y="289"/>
                  </a:lnTo>
                  <a:lnTo>
                    <a:pt x="622" y="283"/>
                  </a:lnTo>
                  <a:lnTo>
                    <a:pt x="613" y="275"/>
                  </a:lnTo>
                  <a:lnTo>
                    <a:pt x="601" y="268"/>
                  </a:lnTo>
                  <a:lnTo>
                    <a:pt x="592" y="262"/>
                  </a:lnTo>
                  <a:lnTo>
                    <a:pt x="580" y="256"/>
                  </a:lnTo>
                  <a:lnTo>
                    <a:pt x="571" y="249"/>
                  </a:lnTo>
                  <a:lnTo>
                    <a:pt x="561" y="243"/>
                  </a:lnTo>
                  <a:lnTo>
                    <a:pt x="552" y="237"/>
                  </a:lnTo>
                  <a:lnTo>
                    <a:pt x="540" y="232"/>
                  </a:lnTo>
                  <a:lnTo>
                    <a:pt x="531" y="226"/>
                  </a:lnTo>
                  <a:lnTo>
                    <a:pt x="521" y="220"/>
                  </a:lnTo>
                  <a:lnTo>
                    <a:pt x="512" y="215"/>
                  </a:lnTo>
                  <a:lnTo>
                    <a:pt x="502" y="209"/>
                  </a:lnTo>
                  <a:lnTo>
                    <a:pt x="493" y="205"/>
                  </a:lnTo>
                  <a:lnTo>
                    <a:pt x="485" y="199"/>
                  </a:lnTo>
                  <a:lnTo>
                    <a:pt x="468" y="190"/>
                  </a:lnTo>
                  <a:lnTo>
                    <a:pt x="451" y="182"/>
                  </a:lnTo>
                  <a:lnTo>
                    <a:pt x="434" y="175"/>
                  </a:lnTo>
                  <a:lnTo>
                    <a:pt x="419" y="167"/>
                  </a:lnTo>
                  <a:lnTo>
                    <a:pt x="405" y="161"/>
                  </a:lnTo>
                  <a:lnTo>
                    <a:pt x="394" y="156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83"/>
            <p:cNvSpPr>
              <a:spLocks/>
            </p:cNvSpPr>
            <p:nvPr/>
          </p:nvSpPr>
          <p:spPr bwMode="auto">
            <a:xfrm>
              <a:off x="3831" y="2912"/>
              <a:ext cx="55" cy="84"/>
            </a:xfrm>
            <a:custGeom>
              <a:avLst/>
              <a:gdLst>
                <a:gd name="T0" fmla="*/ 25 w 108"/>
                <a:gd name="T1" fmla="*/ 7 h 169"/>
                <a:gd name="T2" fmla="*/ 27 w 108"/>
                <a:gd name="T3" fmla="*/ 5 h 169"/>
                <a:gd name="T4" fmla="*/ 28 w 108"/>
                <a:gd name="T5" fmla="*/ 1 h 169"/>
                <a:gd name="T6" fmla="*/ 27 w 108"/>
                <a:gd name="T7" fmla="*/ 0 h 169"/>
                <a:gd name="T8" fmla="*/ 25 w 108"/>
                <a:gd name="T9" fmla="*/ 0 h 169"/>
                <a:gd name="T10" fmla="*/ 21 w 108"/>
                <a:gd name="T11" fmla="*/ 1 h 169"/>
                <a:gd name="T12" fmla="*/ 18 w 108"/>
                <a:gd name="T13" fmla="*/ 3 h 169"/>
                <a:gd name="T14" fmla="*/ 14 w 108"/>
                <a:gd name="T15" fmla="*/ 5 h 169"/>
                <a:gd name="T16" fmla="*/ 11 w 108"/>
                <a:gd name="T17" fmla="*/ 8 h 169"/>
                <a:gd name="T18" fmla="*/ 9 w 108"/>
                <a:gd name="T19" fmla="*/ 9 h 169"/>
                <a:gd name="T20" fmla="*/ 8 w 108"/>
                <a:gd name="T21" fmla="*/ 11 h 169"/>
                <a:gd name="T22" fmla="*/ 4 w 108"/>
                <a:gd name="T23" fmla="*/ 17 h 169"/>
                <a:gd name="T24" fmla="*/ 0 w 108"/>
                <a:gd name="T25" fmla="*/ 29 h 169"/>
                <a:gd name="T26" fmla="*/ 0 w 108"/>
                <a:gd name="T27" fmla="*/ 34 h 169"/>
                <a:gd name="T28" fmla="*/ 1 w 108"/>
                <a:gd name="T29" fmla="*/ 38 h 169"/>
                <a:gd name="T30" fmla="*/ 3 w 108"/>
                <a:gd name="T31" fmla="*/ 41 h 169"/>
                <a:gd name="T32" fmla="*/ 4 w 108"/>
                <a:gd name="T33" fmla="*/ 42 h 169"/>
                <a:gd name="T34" fmla="*/ 6 w 108"/>
                <a:gd name="T35" fmla="*/ 39 h 169"/>
                <a:gd name="T36" fmla="*/ 6 w 108"/>
                <a:gd name="T37" fmla="*/ 34 h 169"/>
                <a:gd name="T38" fmla="*/ 7 w 108"/>
                <a:gd name="T39" fmla="*/ 28 h 169"/>
                <a:gd name="T40" fmla="*/ 8 w 108"/>
                <a:gd name="T41" fmla="*/ 25 h 169"/>
                <a:gd name="T42" fmla="*/ 10 w 108"/>
                <a:gd name="T43" fmla="*/ 22 h 169"/>
                <a:gd name="T44" fmla="*/ 11 w 108"/>
                <a:gd name="T45" fmla="*/ 20 h 169"/>
                <a:gd name="T46" fmla="*/ 12 w 108"/>
                <a:gd name="T47" fmla="*/ 19 h 169"/>
                <a:gd name="T48" fmla="*/ 13 w 108"/>
                <a:gd name="T49" fmla="*/ 18 h 169"/>
                <a:gd name="T50" fmla="*/ 15 w 108"/>
                <a:gd name="T51" fmla="*/ 16 h 169"/>
                <a:gd name="T52" fmla="*/ 17 w 108"/>
                <a:gd name="T53" fmla="*/ 13 h 169"/>
                <a:gd name="T54" fmla="*/ 20 w 108"/>
                <a:gd name="T55" fmla="*/ 11 h 169"/>
                <a:gd name="T56" fmla="*/ 22 w 108"/>
                <a:gd name="T57" fmla="*/ 9 h 169"/>
                <a:gd name="T58" fmla="*/ 24 w 108"/>
                <a:gd name="T59" fmla="*/ 8 h 169"/>
                <a:gd name="T60" fmla="*/ 25 w 108"/>
                <a:gd name="T61" fmla="*/ 7 h 169"/>
                <a:gd name="T62" fmla="*/ 25 w 108"/>
                <a:gd name="T63" fmla="*/ 7 h 1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169"/>
                <a:gd name="T98" fmla="*/ 108 w 108"/>
                <a:gd name="T99" fmla="*/ 169 h 1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169">
                  <a:moveTo>
                    <a:pt x="99" y="30"/>
                  </a:moveTo>
                  <a:lnTo>
                    <a:pt x="104" y="20"/>
                  </a:lnTo>
                  <a:lnTo>
                    <a:pt x="108" y="5"/>
                  </a:lnTo>
                  <a:lnTo>
                    <a:pt x="104" y="0"/>
                  </a:lnTo>
                  <a:lnTo>
                    <a:pt x="97" y="0"/>
                  </a:lnTo>
                  <a:lnTo>
                    <a:pt x="81" y="7"/>
                  </a:lnTo>
                  <a:lnTo>
                    <a:pt x="70" y="13"/>
                  </a:lnTo>
                  <a:lnTo>
                    <a:pt x="55" y="22"/>
                  </a:lnTo>
                  <a:lnTo>
                    <a:pt x="42" y="34"/>
                  </a:lnTo>
                  <a:lnTo>
                    <a:pt x="34" y="39"/>
                  </a:lnTo>
                  <a:lnTo>
                    <a:pt x="30" y="45"/>
                  </a:lnTo>
                  <a:lnTo>
                    <a:pt x="13" y="70"/>
                  </a:lnTo>
                  <a:lnTo>
                    <a:pt x="0" y="117"/>
                  </a:lnTo>
                  <a:lnTo>
                    <a:pt x="0" y="138"/>
                  </a:lnTo>
                  <a:lnTo>
                    <a:pt x="4" y="154"/>
                  </a:lnTo>
                  <a:lnTo>
                    <a:pt x="9" y="165"/>
                  </a:lnTo>
                  <a:lnTo>
                    <a:pt x="13" y="169"/>
                  </a:lnTo>
                  <a:lnTo>
                    <a:pt x="21" y="159"/>
                  </a:lnTo>
                  <a:lnTo>
                    <a:pt x="23" y="138"/>
                  </a:lnTo>
                  <a:lnTo>
                    <a:pt x="26" y="114"/>
                  </a:lnTo>
                  <a:lnTo>
                    <a:pt x="32" y="100"/>
                  </a:lnTo>
                  <a:lnTo>
                    <a:pt x="38" y="89"/>
                  </a:lnTo>
                  <a:lnTo>
                    <a:pt x="42" y="81"/>
                  </a:lnTo>
                  <a:lnTo>
                    <a:pt x="47" y="76"/>
                  </a:lnTo>
                  <a:lnTo>
                    <a:pt x="51" y="72"/>
                  </a:lnTo>
                  <a:lnTo>
                    <a:pt x="57" y="66"/>
                  </a:lnTo>
                  <a:lnTo>
                    <a:pt x="66" y="55"/>
                  </a:lnTo>
                  <a:lnTo>
                    <a:pt x="76" y="47"/>
                  </a:lnTo>
                  <a:lnTo>
                    <a:pt x="85" y="39"/>
                  </a:lnTo>
                  <a:lnTo>
                    <a:pt x="93" y="34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84"/>
            <p:cNvSpPr>
              <a:spLocks/>
            </p:cNvSpPr>
            <p:nvPr/>
          </p:nvSpPr>
          <p:spPr bwMode="auto">
            <a:xfrm>
              <a:off x="3807" y="2914"/>
              <a:ext cx="44" cy="58"/>
            </a:xfrm>
            <a:custGeom>
              <a:avLst/>
              <a:gdLst>
                <a:gd name="T0" fmla="*/ 22 w 90"/>
                <a:gd name="T1" fmla="*/ 0 h 116"/>
                <a:gd name="T2" fmla="*/ 19 w 90"/>
                <a:gd name="T3" fmla="*/ 2 h 116"/>
                <a:gd name="T4" fmla="*/ 17 w 90"/>
                <a:gd name="T5" fmla="*/ 5 h 116"/>
                <a:gd name="T6" fmla="*/ 16 w 90"/>
                <a:gd name="T7" fmla="*/ 7 h 116"/>
                <a:gd name="T8" fmla="*/ 15 w 90"/>
                <a:gd name="T9" fmla="*/ 8 h 116"/>
                <a:gd name="T10" fmla="*/ 10 w 90"/>
                <a:gd name="T11" fmla="*/ 16 h 116"/>
                <a:gd name="T12" fmla="*/ 7 w 90"/>
                <a:gd name="T13" fmla="*/ 24 h 116"/>
                <a:gd name="T14" fmla="*/ 7 w 90"/>
                <a:gd name="T15" fmla="*/ 28 h 116"/>
                <a:gd name="T16" fmla="*/ 6 w 90"/>
                <a:gd name="T17" fmla="*/ 29 h 116"/>
                <a:gd name="T18" fmla="*/ 4 w 90"/>
                <a:gd name="T19" fmla="*/ 29 h 116"/>
                <a:gd name="T20" fmla="*/ 1 w 90"/>
                <a:gd name="T21" fmla="*/ 26 h 116"/>
                <a:gd name="T22" fmla="*/ 0 w 90"/>
                <a:gd name="T23" fmla="*/ 20 h 116"/>
                <a:gd name="T24" fmla="*/ 1 w 90"/>
                <a:gd name="T25" fmla="*/ 15 h 116"/>
                <a:gd name="T26" fmla="*/ 4 w 90"/>
                <a:gd name="T27" fmla="*/ 9 h 116"/>
                <a:gd name="T28" fmla="*/ 6 w 90"/>
                <a:gd name="T29" fmla="*/ 4 h 116"/>
                <a:gd name="T30" fmla="*/ 7 w 90"/>
                <a:gd name="T31" fmla="*/ 2 h 116"/>
                <a:gd name="T32" fmla="*/ 22 w 90"/>
                <a:gd name="T33" fmla="*/ 0 h 116"/>
                <a:gd name="T34" fmla="*/ 22 w 90"/>
                <a:gd name="T35" fmla="*/ 0 h 1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16"/>
                <a:gd name="T56" fmla="*/ 90 w 90"/>
                <a:gd name="T57" fmla="*/ 116 h 1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16">
                  <a:moveTo>
                    <a:pt x="90" y="0"/>
                  </a:moveTo>
                  <a:lnTo>
                    <a:pt x="80" y="8"/>
                  </a:lnTo>
                  <a:lnTo>
                    <a:pt x="71" y="17"/>
                  </a:lnTo>
                  <a:lnTo>
                    <a:pt x="67" y="25"/>
                  </a:lnTo>
                  <a:lnTo>
                    <a:pt x="61" y="31"/>
                  </a:lnTo>
                  <a:lnTo>
                    <a:pt x="40" y="61"/>
                  </a:lnTo>
                  <a:lnTo>
                    <a:pt x="31" y="95"/>
                  </a:lnTo>
                  <a:lnTo>
                    <a:pt x="29" y="109"/>
                  </a:lnTo>
                  <a:lnTo>
                    <a:pt x="25" y="116"/>
                  </a:lnTo>
                  <a:lnTo>
                    <a:pt x="16" y="116"/>
                  </a:lnTo>
                  <a:lnTo>
                    <a:pt x="6" y="101"/>
                  </a:lnTo>
                  <a:lnTo>
                    <a:pt x="0" y="78"/>
                  </a:lnTo>
                  <a:lnTo>
                    <a:pt x="6" y="59"/>
                  </a:lnTo>
                  <a:lnTo>
                    <a:pt x="16" y="35"/>
                  </a:lnTo>
                  <a:lnTo>
                    <a:pt x="25" y="16"/>
                  </a:lnTo>
                  <a:lnTo>
                    <a:pt x="31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85"/>
            <p:cNvSpPr>
              <a:spLocks/>
            </p:cNvSpPr>
            <p:nvPr/>
          </p:nvSpPr>
          <p:spPr bwMode="auto">
            <a:xfrm>
              <a:off x="3771" y="2814"/>
              <a:ext cx="123" cy="105"/>
            </a:xfrm>
            <a:custGeom>
              <a:avLst/>
              <a:gdLst>
                <a:gd name="T0" fmla="*/ 61 w 247"/>
                <a:gd name="T1" fmla="*/ 27 h 211"/>
                <a:gd name="T2" fmla="*/ 60 w 247"/>
                <a:gd name="T3" fmla="*/ 13 h 211"/>
                <a:gd name="T4" fmla="*/ 59 w 247"/>
                <a:gd name="T5" fmla="*/ 3 h 211"/>
                <a:gd name="T6" fmla="*/ 58 w 247"/>
                <a:gd name="T7" fmla="*/ 1 h 211"/>
                <a:gd name="T8" fmla="*/ 57 w 247"/>
                <a:gd name="T9" fmla="*/ 0 h 211"/>
                <a:gd name="T10" fmla="*/ 55 w 247"/>
                <a:gd name="T11" fmla="*/ 4 h 211"/>
                <a:gd name="T12" fmla="*/ 54 w 247"/>
                <a:gd name="T13" fmla="*/ 14 h 211"/>
                <a:gd name="T14" fmla="*/ 52 w 247"/>
                <a:gd name="T15" fmla="*/ 25 h 211"/>
                <a:gd name="T16" fmla="*/ 51 w 247"/>
                <a:gd name="T17" fmla="*/ 30 h 211"/>
                <a:gd name="T18" fmla="*/ 50 w 247"/>
                <a:gd name="T19" fmla="*/ 34 h 211"/>
                <a:gd name="T20" fmla="*/ 50 w 247"/>
                <a:gd name="T21" fmla="*/ 35 h 211"/>
                <a:gd name="T22" fmla="*/ 49 w 247"/>
                <a:gd name="T23" fmla="*/ 36 h 211"/>
                <a:gd name="T24" fmla="*/ 47 w 247"/>
                <a:gd name="T25" fmla="*/ 37 h 211"/>
                <a:gd name="T26" fmla="*/ 45 w 247"/>
                <a:gd name="T27" fmla="*/ 38 h 211"/>
                <a:gd name="T28" fmla="*/ 41 w 247"/>
                <a:gd name="T29" fmla="*/ 40 h 211"/>
                <a:gd name="T30" fmla="*/ 36 w 247"/>
                <a:gd name="T31" fmla="*/ 41 h 211"/>
                <a:gd name="T32" fmla="*/ 24 w 247"/>
                <a:gd name="T33" fmla="*/ 42 h 211"/>
                <a:gd name="T34" fmla="*/ 12 w 247"/>
                <a:gd name="T35" fmla="*/ 41 h 211"/>
                <a:gd name="T36" fmla="*/ 3 w 247"/>
                <a:gd name="T37" fmla="*/ 40 h 211"/>
                <a:gd name="T38" fmla="*/ 0 w 247"/>
                <a:gd name="T39" fmla="*/ 41 h 211"/>
                <a:gd name="T40" fmla="*/ 0 w 247"/>
                <a:gd name="T41" fmla="*/ 42 h 211"/>
                <a:gd name="T42" fmla="*/ 2 w 247"/>
                <a:gd name="T43" fmla="*/ 43 h 211"/>
                <a:gd name="T44" fmla="*/ 5 w 247"/>
                <a:gd name="T45" fmla="*/ 45 h 211"/>
                <a:gd name="T46" fmla="*/ 10 w 247"/>
                <a:gd name="T47" fmla="*/ 46 h 211"/>
                <a:gd name="T48" fmla="*/ 16 w 247"/>
                <a:gd name="T49" fmla="*/ 48 h 211"/>
                <a:gd name="T50" fmla="*/ 21 w 247"/>
                <a:gd name="T51" fmla="*/ 49 h 211"/>
                <a:gd name="T52" fmla="*/ 24 w 247"/>
                <a:gd name="T53" fmla="*/ 50 h 211"/>
                <a:gd name="T54" fmla="*/ 33 w 247"/>
                <a:gd name="T55" fmla="*/ 52 h 211"/>
                <a:gd name="T56" fmla="*/ 42 w 247"/>
                <a:gd name="T57" fmla="*/ 52 h 211"/>
                <a:gd name="T58" fmla="*/ 50 w 247"/>
                <a:gd name="T59" fmla="*/ 51 h 211"/>
                <a:gd name="T60" fmla="*/ 57 w 247"/>
                <a:gd name="T61" fmla="*/ 47 h 211"/>
                <a:gd name="T62" fmla="*/ 60 w 247"/>
                <a:gd name="T63" fmla="*/ 39 h 211"/>
                <a:gd name="T64" fmla="*/ 61 w 247"/>
                <a:gd name="T65" fmla="*/ 27 h 211"/>
                <a:gd name="T66" fmla="*/ 61 w 247"/>
                <a:gd name="T67" fmla="*/ 27 h 2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7"/>
                <a:gd name="T103" fmla="*/ 0 h 211"/>
                <a:gd name="T104" fmla="*/ 247 w 247"/>
                <a:gd name="T105" fmla="*/ 211 h 2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7" h="211">
                  <a:moveTo>
                    <a:pt x="247" y="108"/>
                  </a:moveTo>
                  <a:lnTo>
                    <a:pt x="243" y="53"/>
                  </a:lnTo>
                  <a:lnTo>
                    <a:pt x="236" y="15"/>
                  </a:lnTo>
                  <a:lnTo>
                    <a:pt x="232" y="4"/>
                  </a:lnTo>
                  <a:lnTo>
                    <a:pt x="228" y="0"/>
                  </a:lnTo>
                  <a:lnTo>
                    <a:pt x="221" y="17"/>
                  </a:lnTo>
                  <a:lnTo>
                    <a:pt x="217" y="57"/>
                  </a:lnTo>
                  <a:lnTo>
                    <a:pt x="211" y="102"/>
                  </a:lnTo>
                  <a:lnTo>
                    <a:pt x="207" y="121"/>
                  </a:lnTo>
                  <a:lnTo>
                    <a:pt x="203" y="137"/>
                  </a:lnTo>
                  <a:lnTo>
                    <a:pt x="202" y="140"/>
                  </a:lnTo>
                  <a:lnTo>
                    <a:pt x="196" y="146"/>
                  </a:lnTo>
                  <a:lnTo>
                    <a:pt x="190" y="150"/>
                  </a:lnTo>
                  <a:lnTo>
                    <a:pt x="183" y="154"/>
                  </a:lnTo>
                  <a:lnTo>
                    <a:pt x="165" y="161"/>
                  </a:lnTo>
                  <a:lnTo>
                    <a:pt x="145" y="167"/>
                  </a:lnTo>
                  <a:lnTo>
                    <a:pt x="97" y="171"/>
                  </a:lnTo>
                  <a:lnTo>
                    <a:pt x="48" y="167"/>
                  </a:lnTo>
                  <a:lnTo>
                    <a:pt x="13" y="163"/>
                  </a:lnTo>
                  <a:lnTo>
                    <a:pt x="0" y="165"/>
                  </a:lnTo>
                  <a:lnTo>
                    <a:pt x="2" y="169"/>
                  </a:lnTo>
                  <a:lnTo>
                    <a:pt x="10" y="175"/>
                  </a:lnTo>
                  <a:lnTo>
                    <a:pt x="23" y="180"/>
                  </a:lnTo>
                  <a:lnTo>
                    <a:pt x="42" y="186"/>
                  </a:lnTo>
                  <a:lnTo>
                    <a:pt x="67" y="194"/>
                  </a:lnTo>
                  <a:lnTo>
                    <a:pt x="84" y="199"/>
                  </a:lnTo>
                  <a:lnTo>
                    <a:pt x="99" y="203"/>
                  </a:lnTo>
                  <a:lnTo>
                    <a:pt x="135" y="209"/>
                  </a:lnTo>
                  <a:lnTo>
                    <a:pt x="169" y="211"/>
                  </a:lnTo>
                  <a:lnTo>
                    <a:pt x="202" y="205"/>
                  </a:lnTo>
                  <a:lnTo>
                    <a:pt x="228" y="188"/>
                  </a:lnTo>
                  <a:lnTo>
                    <a:pt x="243" y="158"/>
                  </a:lnTo>
                  <a:lnTo>
                    <a:pt x="24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86"/>
            <p:cNvSpPr>
              <a:spLocks/>
            </p:cNvSpPr>
            <p:nvPr/>
          </p:nvSpPr>
          <p:spPr bwMode="auto">
            <a:xfrm>
              <a:off x="3690" y="2978"/>
              <a:ext cx="33" cy="45"/>
            </a:xfrm>
            <a:custGeom>
              <a:avLst/>
              <a:gdLst>
                <a:gd name="T0" fmla="*/ 12 w 67"/>
                <a:gd name="T1" fmla="*/ 0 h 89"/>
                <a:gd name="T2" fmla="*/ 7 w 67"/>
                <a:gd name="T3" fmla="*/ 10 h 89"/>
                <a:gd name="T4" fmla="*/ 5 w 67"/>
                <a:gd name="T5" fmla="*/ 13 h 89"/>
                <a:gd name="T6" fmla="*/ 2 w 67"/>
                <a:gd name="T7" fmla="*/ 18 h 89"/>
                <a:gd name="T8" fmla="*/ 0 w 67"/>
                <a:gd name="T9" fmla="*/ 22 h 89"/>
                <a:gd name="T10" fmla="*/ 0 w 67"/>
                <a:gd name="T11" fmla="*/ 23 h 89"/>
                <a:gd name="T12" fmla="*/ 3 w 67"/>
                <a:gd name="T13" fmla="*/ 22 h 89"/>
                <a:gd name="T14" fmla="*/ 5 w 67"/>
                <a:gd name="T15" fmla="*/ 20 h 89"/>
                <a:gd name="T16" fmla="*/ 7 w 67"/>
                <a:gd name="T17" fmla="*/ 19 h 89"/>
                <a:gd name="T18" fmla="*/ 11 w 67"/>
                <a:gd name="T19" fmla="*/ 16 h 89"/>
                <a:gd name="T20" fmla="*/ 14 w 67"/>
                <a:gd name="T21" fmla="*/ 14 h 89"/>
                <a:gd name="T22" fmla="*/ 13 w 67"/>
                <a:gd name="T23" fmla="*/ 11 h 89"/>
                <a:gd name="T24" fmla="*/ 14 w 67"/>
                <a:gd name="T25" fmla="*/ 7 h 89"/>
                <a:gd name="T26" fmla="*/ 14 w 67"/>
                <a:gd name="T27" fmla="*/ 5 h 89"/>
                <a:gd name="T28" fmla="*/ 15 w 67"/>
                <a:gd name="T29" fmla="*/ 4 h 89"/>
                <a:gd name="T30" fmla="*/ 16 w 67"/>
                <a:gd name="T31" fmla="*/ 3 h 89"/>
                <a:gd name="T32" fmla="*/ 12 w 67"/>
                <a:gd name="T33" fmla="*/ 0 h 89"/>
                <a:gd name="T34" fmla="*/ 12 w 67"/>
                <a:gd name="T35" fmla="*/ 0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"/>
                <a:gd name="T55" fmla="*/ 0 h 89"/>
                <a:gd name="T56" fmla="*/ 67 w 67"/>
                <a:gd name="T57" fmla="*/ 89 h 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" h="89">
                  <a:moveTo>
                    <a:pt x="50" y="0"/>
                  </a:moveTo>
                  <a:lnTo>
                    <a:pt x="31" y="40"/>
                  </a:lnTo>
                  <a:lnTo>
                    <a:pt x="23" y="49"/>
                  </a:lnTo>
                  <a:lnTo>
                    <a:pt x="10" y="70"/>
                  </a:lnTo>
                  <a:lnTo>
                    <a:pt x="0" y="87"/>
                  </a:lnTo>
                  <a:lnTo>
                    <a:pt x="2" y="89"/>
                  </a:lnTo>
                  <a:lnTo>
                    <a:pt x="12" y="87"/>
                  </a:lnTo>
                  <a:lnTo>
                    <a:pt x="23" y="79"/>
                  </a:lnTo>
                  <a:lnTo>
                    <a:pt x="31" y="74"/>
                  </a:lnTo>
                  <a:lnTo>
                    <a:pt x="44" y="64"/>
                  </a:lnTo>
                  <a:lnTo>
                    <a:pt x="56" y="55"/>
                  </a:lnTo>
                  <a:lnTo>
                    <a:pt x="52" y="41"/>
                  </a:lnTo>
                  <a:lnTo>
                    <a:pt x="56" y="26"/>
                  </a:lnTo>
                  <a:lnTo>
                    <a:pt x="59" y="19"/>
                  </a:lnTo>
                  <a:lnTo>
                    <a:pt x="63" y="15"/>
                  </a:lnTo>
                  <a:lnTo>
                    <a:pt x="67" y="1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87"/>
            <p:cNvSpPr>
              <a:spLocks/>
            </p:cNvSpPr>
            <p:nvPr/>
          </p:nvSpPr>
          <p:spPr bwMode="auto">
            <a:xfrm>
              <a:off x="3482" y="2832"/>
              <a:ext cx="346" cy="98"/>
            </a:xfrm>
            <a:custGeom>
              <a:avLst/>
              <a:gdLst>
                <a:gd name="T0" fmla="*/ 154 w 692"/>
                <a:gd name="T1" fmla="*/ 38 h 196"/>
                <a:gd name="T2" fmla="*/ 145 w 692"/>
                <a:gd name="T3" fmla="*/ 40 h 196"/>
                <a:gd name="T4" fmla="*/ 131 w 692"/>
                <a:gd name="T5" fmla="*/ 41 h 196"/>
                <a:gd name="T6" fmla="*/ 91 w 692"/>
                <a:gd name="T7" fmla="*/ 39 h 196"/>
                <a:gd name="T8" fmla="*/ 73 w 692"/>
                <a:gd name="T9" fmla="*/ 35 h 196"/>
                <a:gd name="T10" fmla="*/ 61 w 692"/>
                <a:gd name="T11" fmla="*/ 30 h 196"/>
                <a:gd name="T12" fmla="*/ 54 w 692"/>
                <a:gd name="T13" fmla="*/ 27 h 196"/>
                <a:gd name="T14" fmla="*/ 47 w 692"/>
                <a:gd name="T15" fmla="*/ 24 h 196"/>
                <a:gd name="T16" fmla="*/ 41 w 692"/>
                <a:gd name="T17" fmla="*/ 21 h 196"/>
                <a:gd name="T18" fmla="*/ 34 w 692"/>
                <a:gd name="T19" fmla="*/ 17 h 196"/>
                <a:gd name="T20" fmla="*/ 28 w 692"/>
                <a:gd name="T21" fmla="*/ 12 h 196"/>
                <a:gd name="T22" fmla="*/ 20 w 692"/>
                <a:gd name="T23" fmla="*/ 7 h 196"/>
                <a:gd name="T24" fmla="*/ 17 w 692"/>
                <a:gd name="T25" fmla="*/ 5 h 196"/>
                <a:gd name="T26" fmla="*/ 14 w 692"/>
                <a:gd name="T27" fmla="*/ 2 h 196"/>
                <a:gd name="T28" fmla="*/ 1 w 692"/>
                <a:gd name="T29" fmla="*/ 1 h 196"/>
                <a:gd name="T30" fmla="*/ 5 w 692"/>
                <a:gd name="T31" fmla="*/ 5 h 196"/>
                <a:gd name="T32" fmla="*/ 10 w 692"/>
                <a:gd name="T33" fmla="*/ 8 h 196"/>
                <a:gd name="T34" fmla="*/ 16 w 692"/>
                <a:gd name="T35" fmla="*/ 13 h 196"/>
                <a:gd name="T36" fmla="*/ 19 w 692"/>
                <a:gd name="T37" fmla="*/ 16 h 196"/>
                <a:gd name="T38" fmla="*/ 24 w 692"/>
                <a:gd name="T39" fmla="*/ 18 h 196"/>
                <a:gd name="T40" fmla="*/ 28 w 692"/>
                <a:gd name="T41" fmla="*/ 21 h 196"/>
                <a:gd name="T42" fmla="*/ 32 w 692"/>
                <a:gd name="T43" fmla="*/ 23 h 196"/>
                <a:gd name="T44" fmla="*/ 37 w 692"/>
                <a:gd name="T45" fmla="*/ 26 h 196"/>
                <a:gd name="T46" fmla="*/ 42 w 692"/>
                <a:gd name="T47" fmla="*/ 29 h 196"/>
                <a:gd name="T48" fmla="*/ 47 w 692"/>
                <a:gd name="T49" fmla="*/ 31 h 196"/>
                <a:gd name="T50" fmla="*/ 53 w 692"/>
                <a:gd name="T51" fmla="*/ 34 h 196"/>
                <a:gd name="T52" fmla="*/ 59 w 692"/>
                <a:gd name="T53" fmla="*/ 36 h 196"/>
                <a:gd name="T54" fmla="*/ 66 w 692"/>
                <a:gd name="T55" fmla="*/ 39 h 196"/>
                <a:gd name="T56" fmla="*/ 78 w 692"/>
                <a:gd name="T57" fmla="*/ 43 h 196"/>
                <a:gd name="T58" fmla="*/ 93 w 692"/>
                <a:gd name="T59" fmla="*/ 46 h 196"/>
                <a:gd name="T60" fmla="*/ 115 w 692"/>
                <a:gd name="T61" fmla="*/ 49 h 196"/>
                <a:gd name="T62" fmla="*/ 149 w 692"/>
                <a:gd name="T63" fmla="*/ 47 h 196"/>
                <a:gd name="T64" fmla="*/ 166 w 692"/>
                <a:gd name="T65" fmla="*/ 44 h 196"/>
                <a:gd name="T66" fmla="*/ 158 w 692"/>
                <a:gd name="T67" fmla="*/ 37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2"/>
                <a:gd name="T103" fmla="*/ 0 h 196"/>
                <a:gd name="T104" fmla="*/ 692 w 692"/>
                <a:gd name="T105" fmla="*/ 196 h 1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2" h="196">
                  <a:moveTo>
                    <a:pt x="629" y="146"/>
                  </a:moveTo>
                  <a:lnTo>
                    <a:pt x="616" y="150"/>
                  </a:lnTo>
                  <a:lnTo>
                    <a:pt x="601" y="154"/>
                  </a:lnTo>
                  <a:lnTo>
                    <a:pt x="580" y="158"/>
                  </a:lnTo>
                  <a:lnTo>
                    <a:pt x="553" y="161"/>
                  </a:lnTo>
                  <a:lnTo>
                    <a:pt x="523" y="163"/>
                  </a:lnTo>
                  <a:lnTo>
                    <a:pt x="451" y="165"/>
                  </a:lnTo>
                  <a:lnTo>
                    <a:pt x="363" y="154"/>
                  </a:lnTo>
                  <a:lnTo>
                    <a:pt x="316" y="144"/>
                  </a:lnTo>
                  <a:lnTo>
                    <a:pt x="291" y="137"/>
                  </a:lnTo>
                  <a:lnTo>
                    <a:pt x="266" y="129"/>
                  </a:lnTo>
                  <a:lnTo>
                    <a:pt x="242" y="118"/>
                  </a:lnTo>
                  <a:lnTo>
                    <a:pt x="228" y="114"/>
                  </a:lnTo>
                  <a:lnTo>
                    <a:pt x="215" y="108"/>
                  </a:lnTo>
                  <a:lnTo>
                    <a:pt x="202" y="101"/>
                  </a:lnTo>
                  <a:lnTo>
                    <a:pt x="188" y="95"/>
                  </a:lnTo>
                  <a:lnTo>
                    <a:pt x="175" y="87"/>
                  </a:lnTo>
                  <a:lnTo>
                    <a:pt x="162" y="82"/>
                  </a:lnTo>
                  <a:lnTo>
                    <a:pt x="148" y="74"/>
                  </a:lnTo>
                  <a:lnTo>
                    <a:pt x="135" y="65"/>
                  </a:lnTo>
                  <a:lnTo>
                    <a:pt x="122" y="57"/>
                  </a:lnTo>
                  <a:lnTo>
                    <a:pt x="109" y="47"/>
                  </a:lnTo>
                  <a:lnTo>
                    <a:pt x="95" y="38"/>
                  </a:lnTo>
                  <a:lnTo>
                    <a:pt x="80" y="28"/>
                  </a:lnTo>
                  <a:lnTo>
                    <a:pt x="74" y="23"/>
                  </a:lnTo>
                  <a:lnTo>
                    <a:pt x="67" y="19"/>
                  </a:lnTo>
                  <a:lnTo>
                    <a:pt x="61" y="13"/>
                  </a:lnTo>
                  <a:lnTo>
                    <a:pt x="53" y="8"/>
                  </a:lnTo>
                  <a:lnTo>
                    <a:pt x="0" y="0"/>
                  </a:lnTo>
                  <a:lnTo>
                    <a:pt x="4" y="4"/>
                  </a:lnTo>
                  <a:lnTo>
                    <a:pt x="14" y="11"/>
                  </a:lnTo>
                  <a:lnTo>
                    <a:pt x="19" y="17"/>
                  </a:lnTo>
                  <a:lnTo>
                    <a:pt x="29" y="25"/>
                  </a:lnTo>
                  <a:lnTo>
                    <a:pt x="38" y="32"/>
                  </a:lnTo>
                  <a:lnTo>
                    <a:pt x="50" y="42"/>
                  </a:lnTo>
                  <a:lnTo>
                    <a:pt x="63" y="51"/>
                  </a:lnTo>
                  <a:lnTo>
                    <a:pt x="71" y="55"/>
                  </a:lnTo>
                  <a:lnTo>
                    <a:pt x="76" y="61"/>
                  </a:lnTo>
                  <a:lnTo>
                    <a:pt x="84" y="65"/>
                  </a:lnTo>
                  <a:lnTo>
                    <a:pt x="93" y="70"/>
                  </a:lnTo>
                  <a:lnTo>
                    <a:pt x="101" y="76"/>
                  </a:lnTo>
                  <a:lnTo>
                    <a:pt x="109" y="82"/>
                  </a:lnTo>
                  <a:lnTo>
                    <a:pt x="118" y="87"/>
                  </a:lnTo>
                  <a:lnTo>
                    <a:pt x="128" y="91"/>
                  </a:lnTo>
                  <a:lnTo>
                    <a:pt x="137" y="97"/>
                  </a:lnTo>
                  <a:lnTo>
                    <a:pt x="147" y="103"/>
                  </a:lnTo>
                  <a:lnTo>
                    <a:pt x="156" y="108"/>
                  </a:lnTo>
                  <a:lnTo>
                    <a:pt x="167" y="114"/>
                  </a:lnTo>
                  <a:lnTo>
                    <a:pt x="177" y="118"/>
                  </a:lnTo>
                  <a:lnTo>
                    <a:pt x="188" y="123"/>
                  </a:lnTo>
                  <a:lnTo>
                    <a:pt x="200" y="129"/>
                  </a:lnTo>
                  <a:lnTo>
                    <a:pt x="211" y="135"/>
                  </a:lnTo>
                  <a:lnTo>
                    <a:pt x="223" y="139"/>
                  </a:lnTo>
                  <a:lnTo>
                    <a:pt x="236" y="144"/>
                  </a:lnTo>
                  <a:lnTo>
                    <a:pt x="247" y="148"/>
                  </a:lnTo>
                  <a:lnTo>
                    <a:pt x="261" y="154"/>
                  </a:lnTo>
                  <a:lnTo>
                    <a:pt x="285" y="161"/>
                  </a:lnTo>
                  <a:lnTo>
                    <a:pt x="312" y="171"/>
                  </a:lnTo>
                  <a:lnTo>
                    <a:pt x="340" y="177"/>
                  </a:lnTo>
                  <a:lnTo>
                    <a:pt x="369" y="184"/>
                  </a:lnTo>
                  <a:lnTo>
                    <a:pt x="399" y="188"/>
                  </a:lnTo>
                  <a:lnTo>
                    <a:pt x="460" y="196"/>
                  </a:lnTo>
                  <a:lnTo>
                    <a:pt x="525" y="196"/>
                  </a:lnTo>
                  <a:lnTo>
                    <a:pt x="593" y="188"/>
                  </a:lnTo>
                  <a:lnTo>
                    <a:pt x="627" y="182"/>
                  </a:lnTo>
                  <a:lnTo>
                    <a:pt x="664" y="175"/>
                  </a:lnTo>
                  <a:lnTo>
                    <a:pt x="692" y="165"/>
                  </a:lnTo>
                  <a:lnTo>
                    <a:pt x="629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88"/>
            <p:cNvSpPr>
              <a:spLocks/>
            </p:cNvSpPr>
            <p:nvPr/>
          </p:nvSpPr>
          <p:spPr bwMode="auto">
            <a:xfrm>
              <a:off x="3688" y="2870"/>
              <a:ext cx="36" cy="47"/>
            </a:xfrm>
            <a:custGeom>
              <a:avLst/>
              <a:gdLst>
                <a:gd name="T0" fmla="*/ 0 w 72"/>
                <a:gd name="T1" fmla="*/ 23 h 93"/>
                <a:gd name="T2" fmla="*/ 2 w 72"/>
                <a:gd name="T3" fmla="*/ 21 h 93"/>
                <a:gd name="T4" fmla="*/ 5 w 72"/>
                <a:gd name="T5" fmla="*/ 16 h 93"/>
                <a:gd name="T6" fmla="*/ 10 w 72"/>
                <a:gd name="T7" fmla="*/ 9 h 93"/>
                <a:gd name="T8" fmla="*/ 12 w 72"/>
                <a:gd name="T9" fmla="*/ 7 h 93"/>
                <a:gd name="T10" fmla="*/ 13 w 72"/>
                <a:gd name="T11" fmla="*/ 5 h 93"/>
                <a:gd name="T12" fmla="*/ 14 w 72"/>
                <a:gd name="T13" fmla="*/ 4 h 93"/>
                <a:gd name="T14" fmla="*/ 16 w 72"/>
                <a:gd name="T15" fmla="*/ 2 h 93"/>
                <a:gd name="T16" fmla="*/ 17 w 72"/>
                <a:gd name="T17" fmla="*/ 0 h 93"/>
                <a:gd name="T18" fmla="*/ 18 w 72"/>
                <a:gd name="T19" fmla="*/ 0 h 93"/>
                <a:gd name="T20" fmla="*/ 18 w 72"/>
                <a:gd name="T21" fmla="*/ 1 h 93"/>
                <a:gd name="T22" fmla="*/ 16 w 72"/>
                <a:gd name="T23" fmla="*/ 8 h 93"/>
                <a:gd name="T24" fmla="*/ 14 w 72"/>
                <a:gd name="T25" fmla="*/ 15 h 93"/>
                <a:gd name="T26" fmla="*/ 12 w 72"/>
                <a:gd name="T27" fmla="*/ 19 h 93"/>
                <a:gd name="T28" fmla="*/ 10 w 72"/>
                <a:gd name="T29" fmla="*/ 24 h 93"/>
                <a:gd name="T30" fmla="*/ 0 w 72"/>
                <a:gd name="T31" fmla="*/ 23 h 93"/>
                <a:gd name="T32" fmla="*/ 0 w 72"/>
                <a:gd name="T33" fmla="*/ 23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93"/>
                <a:gd name="T53" fmla="*/ 72 w 72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93">
                  <a:moveTo>
                    <a:pt x="0" y="91"/>
                  </a:moveTo>
                  <a:lnTo>
                    <a:pt x="5" y="84"/>
                  </a:lnTo>
                  <a:lnTo>
                    <a:pt x="19" y="63"/>
                  </a:lnTo>
                  <a:lnTo>
                    <a:pt x="38" y="36"/>
                  </a:lnTo>
                  <a:lnTo>
                    <a:pt x="45" y="25"/>
                  </a:lnTo>
                  <a:lnTo>
                    <a:pt x="51" y="19"/>
                  </a:lnTo>
                  <a:lnTo>
                    <a:pt x="55" y="13"/>
                  </a:lnTo>
                  <a:lnTo>
                    <a:pt x="62" y="6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64" y="32"/>
                  </a:lnTo>
                  <a:lnTo>
                    <a:pt x="55" y="59"/>
                  </a:lnTo>
                  <a:lnTo>
                    <a:pt x="47" y="76"/>
                  </a:lnTo>
                  <a:lnTo>
                    <a:pt x="40" y="93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89"/>
            <p:cNvSpPr>
              <a:spLocks/>
            </p:cNvSpPr>
            <p:nvPr/>
          </p:nvSpPr>
          <p:spPr bwMode="auto">
            <a:xfrm>
              <a:off x="3860" y="2726"/>
              <a:ext cx="100" cy="66"/>
            </a:xfrm>
            <a:custGeom>
              <a:avLst/>
              <a:gdLst>
                <a:gd name="T0" fmla="*/ 4 w 199"/>
                <a:gd name="T1" fmla="*/ 24 h 133"/>
                <a:gd name="T2" fmla="*/ 2 w 199"/>
                <a:gd name="T3" fmla="*/ 26 h 133"/>
                <a:gd name="T4" fmla="*/ 0 w 199"/>
                <a:gd name="T5" fmla="*/ 30 h 133"/>
                <a:gd name="T6" fmla="*/ 1 w 199"/>
                <a:gd name="T7" fmla="*/ 33 h 133"/>
                <a:gd name="T8" fmla="*/ 8 w 199"/>
                <a:gd name="T9" fmla="*/ 31 h 133"/>
                <a:gd name="T10" fmla="*/ 10 w 199"/>
                <a:gd name="T11" fmla="*/ 29 h 133"/>
                <a:gd name="T12" fmla="*/ 13 w 199"/>
                <a:gd name="T13" fmla="*/ 28 h 133"/>
                <a:gd name="T14" fmla="*/ 16 w 199"/>
                <a:gd name="T15" fmla="*/ 26 h 133"/>
                <a:gd name="T16" fmla="*/ 19 w 199"/>
                <a:gd name="T17" fmla="*/ 25 h 133"/>
                <a:gd name="T18" fmla="*/ 22 w 199"/>
                <a:gd name="T19" fmla="*/ 24 h 133"/>
                <a:gd name="T20" fmla="*/ 24 w 199"/>
                <a:gd name="T21" fmla="*/ 22 h 133"/>
                <a:gd name="T22" fmla="*/ 29 w 199"/>
                <a:gd name="T23" fmla="*/ 20 h 133"/>
                <a:gd name="T24" fmla="*/ 34 w 199"/>
                <a:gd name="T25" fmla="*/ 18 h 133"/>
                <a:gd name="T26" fmla="*/ 38 w 199"/>
                <a:gd name="T27" fmla="*/ 16 h 133"/>
                <a:gd name="T28" fmla="*/ 42 w 199"/>
                <a:gd name="T29" fmla="*/ 13 h 133"/>
                <a:gd name="T30" fmla="*/ 45 w 199"/>
                <a:gd name="T31" fmla="*/ 11 h 133"/>
                <a:gd name="T32" fmla="*/ 50 w 199"/>
                <a:gd name="T33" fmla="*/ 2 h 133"/>
                <a:gd name="T34" fmla="*/ 50 w 199"/>
                <a:gd name="T35" fmla="*/ 0 h 133"/>
                <a:gd name="T36" fmla="*/ 49 w 199"/>
                <a:gd name="T37" fmla="*/ 0 h 133"/>
                <a:gd name="T38" fmla="*/ 44 w 199"/>
                <a:gd name="T39" fmla="*/ 2 h 133"/>
                <a:gd name="T40" fmla="*/ 41 w 199"/>
                <a:gd name="T41" fmla="*/ 5 h 133"/>
                <a:gd name="T42" fmla="*/ 39 w 199"/>
                <a:gd name="T43" fmla="*/ 7 h 133"/>
                <a:gd name="T44" fmla="*/ 37 w 199"/>
                <a:gd name="T45" fmla="*/ 9 h 133"/>
                <a:gd name="T46" fmla="*/ 35 w 199"/>
                <a:gd name="T47" fmla="*/ 10 h 133"/>
                <a:gd name="T48" fmla="*/ 34 w 199"/>
                <a:gd name="T49" fmla="*/ 11 h 133"/>
                <a:gd name="T50" fmla="*/ 31 w 199"/>
                <a:gd name="T51" fmla="*/ 12 h 133"/>
                <a:gd name="T52" fmla="*/ 28 w 199"/>
                <a:gd name="T53" fmla="*/ 13 h 133"/>
                <a:gd name="T54" fmla="*/ 24 w 199"/>
                <a:gd name="T55" fmla="*/ 14 h 133"/>
                <a:gd name="T56" fmla="*/ 19 w 199"/>
                <a:gd name="T57" fmla="*/ 16 h 133"/>
                <a:gd name="T58" fmla="*/ 15 w 199"/>
                <a:gd name="T59" fmla="*/ 18 h 133"/>
                <a:gd name="T60" fmla="*/ 11 w 199"/>
                <a:gd name="T61" fmla="*/ 19 h 133"/>
                <a:gd name="T62" fmla="*/ 8 w 199"/>
                <a:gd name="T63" fmla="*/ 21 h 133"/>
                <a:gd name="T64" fmla="*/ 5 w 199"/>
                <a:gd name="T65" fmla="*/ 23 h 133"/>
                <a:gd name="T66" fmla="*/ 4 w 199"/>
                <a:gd name="T67" fmla="*/ 24 h 133"/>
                <a:gd name="T68" fmla="*/ 4 w 199"/>
                <a:gd name="T69" fmla="*/ 24 h 1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33"/>
                <a:gd name="T107" fmla="*/ 199 w 199"/>
                <a:gd name="T108" fmla="*/ 133 h 1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33">
                  <a:moveTo>
                    <a:pt x="13" y="97"/>
                  </a:moveTo>
                  <a:lnTo>
                    <a:pt x="7" y="105"/>
                  </a:lnTo>
                  <a:lnTo>
                    <a:pt x="0" y="122"/>
                  </a:lnTo>
                  <a:lnTo>
                    <a:pt x="2" y="133"/>
                  </a:lnTo>
                  <a:lnTo>
                    <a:pt x="30" y="124"/>
                  </a:lnTo>
                  <a:lnTo>
                    <a:pt x="40" y="118"/>
                  </a:lnTo>
                  <a:lnTo>
                    <a:pt x="51" y="112"/>
                  </a:lnTo>
                  <a:lnTo>
                    <a:pt x="62" y="106"/>
                  </a:lnTo>
                  <a:lnTo>
                    <a:pt x="74" y="101"/>
                  </a:lnTo>
                  <a:lnTo>
                    <a:pt x="85" y="97"/>
                  </a:lnTo>
                  <a:lnTo>
                    <a:pt x="95" y="91"/>
                  </a:lnTo>
                  <a:lnTo>
                    <a:pt x="116" y="82"/>
                  </a:lnTo>
                  <a:lnTo>
                    <a:pt x="135" y="74"/>
                  </a:lnTo>
                  <a:lnTo>
                    <a:pt x="152" y="65"/>
                  </a:lnTo>
                  <a:lnTo>
                    <a:pt x="167" y="55"/>
                  </a:lnTo>
                  <a:lnTo>
                    <a:pt x="178" y="46"/>
                  </a:lnTo>
                  <a:lnTo>
                    <a:pt x="199" y="8"/>
                  </a:lnTo>
                  <a:lnTo>
                    <a:pt x="199" y="2"/>
                  </a:lnTo>
                  <a:lnTo>
                    <a:pt x="196" y="0"/>
                  </a:lnTo>
                  <a:lnTo>
                    <a:pt x="175" y="11"/>
                  </a:lnTo>
                  <a:lnTo>
                    <a:pt x="163" y="21"/>
                  </a:lnTo>
                  <a:lnTo>
                    <a:pt x="156" y="29"/>
                  </a:lnTo>
                  <a:lnTo>
                    <a:pt x="148" y="36"/>
                  </a:lnTo>
                  <a:lnTo>
                    <a:pt x="140" y="42"/>
                  </a:lnTo>
                  <a:lnTo>
                    <a:pt x="133" y="46"/>
                  </a:lnTo>
                  <a:lnTo>
                    <a:pt x="123" y="49"/>
                  </a:lnTo>
                  <a:lnTo>
                    <a:pt x="110" y="55"/>
                  </a:lnTo>
                  <a:lnTo>
                    <a:pt x="93" y="59"/>
                  </a:lnTo>
                  <a:lnTo>
                    <a:pt x="74" y="67"/>
                  </a:lnTo>
                  <a:lnTo>
                    <a:pt x="59" y="72"/>
                  </a:lnTo>
                  <a:lnTo>
                    <a:pt x="43" y="78"/>
                  </a:lnTo>
                  <a:lnTo>
                    <a:pt x="32" y="84"/>
                  </a:lnTo>
                  <a:lnTo>
                    <a:pt x="19" y="93"/>
                  </a:lnTo>
                  <a:lnTo>
                    <a:pt x="13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90"/>
            <p:cNvSpPr>
              <a:spLocks/>
            </p:cNvSpPr>
            <p:nvPr/>
          </p:nvSpPr>
          <p:spPr bwMode="auto">
            <a:xfrm>
              <a:off x="3416" y="2702"/>
              <a:ext cx="920" cy="1156"/>
            </a:xfrm>
            <a:custGeom>
              <a:avLst/>
              <a:gdLst>
                <a:gd name="T0" fmla="*/ 458 w 1840"/>
                <a:gd name="T1" fmla="*/ 120 h 2314"/>
                <a:gd name="T2" fmla="*/ 447 w 1840"/>
                <a:gd name="T3" fmla="*/ 185 h 2314"/>
                <a:gd name="T4" fmla="*/ 436 w 1840"/>
                <a:gd name="T5" fmla="*/ 222 h 2314"/>
                <a:gd name="T6" fmla="*/ 422 w 1840"/>
                <a:gd name="T7" fmla="*/ 247 h 2314"/>
                <a:gd name="T8" fmla="*/ 411 w 1840"/>
                <a:gd name="T9" fmla="*/ 261 h 2314"/>
                <a:gd name="T10" fmla="*/ 403 w 1840"/>
                <a:gd name="T11" fmla="*/ 270 h 2314"/>
                <a:gd name="T12" fmla="*/ 394 w 1840"/>
                <a:gd name="T13" fmla="*/ 278 h 2314"/>
                <a:gd name="T14" fmla="*/ 379 w 1840"/>
                <a:gd name="T15" fmla="*/ 289 h 2314"/>
                <a:gd name="T16" fmla="*/ 360 w 1840"/>
                <a:gd name="T17" fmla="*/ 298 h 2314"/>
                <a:gd name="T18" fmla="*/ 331 w 1840"/>
                <a:gd name="T19" fmla="*/ 308 h 2314"/>
                <a:gd name="T20" fmla="*/ 282 w 1840"/>
                <a:gd name="T21" fmla="*/ 316 h 2314"/>
                <a:gd name="T22" fmla="*/ 250 w 1840"/>
                <a:gd name="T23" fmla="*/ 327 h 2314"/>
                <a:gd name="T24" fmla="*/ 234 w 1840"/>
                <a:gd name="T25" fmla="*/ 338 h 2314"/>
                <a:gd name="T26" fmla="*/ 217 w 1840"/>
                <a:gd name="T27" fmla="*/ 369 h 2314"/>
                <a:gd name="T28" fmla="*/ 205 w 1840"/>
                <a:gd name="T29" fmla="*/ 449 h 2314"/>
                <a:gd name="T30" fmla="*/ 194 w 1840"/>
                <a:gd name="T31" fmla="*/ 480 h 2314"/>
                <a:gd name="T32" fmla="*/ 181 w 1840"/>
                <a:gd name="T33" fmla="*/ 500 h 2314"/>
                <a:gd name="T34" fmla="*/ 171 w 1840"/>
                <a:gd name="T35" fmla="*/ 510 h 2314"/>
                <a:gd name="T36" fmla="*/ 159 w 1840"/>
                <a:gd name="T37" fmla="*/ 520 h 2314"/>
                <a:gd name="T38" fmla="*/ 144 w 1840"/>
                <a:gd name="T39" fmla="*/ 532 h 2314"/>
                <a:gd name="T40" fmla="*/ 128 w 1840"/>
                <a:gd name="T41" fmla="*/ 544 h 2314"/>
                <a:gd name="T42" fmla="*/ 110 w 1840"/>
                <a:gd name="T43" fmla="*/ 555 h 2314"/>
                <a:gd name="T44" fmla="*/ 91 w 1840"/>
                <a:gd name="T45" fmla="*/ 564 h 2314"/>
                <a:gd name="T46" fmla="*/ 66 w 1840"/>
                <a:gd name="T47" fmla="*/ 574 h 2314"/>
                <a:gd name="T48" fmla="*/ 20 w 1840"/>
                <a:gd name="T49" fmla="*/ 574 h 2314"/>
                <a:gd name="T50" fmla="*/ 4 w 1840"/>
                <a:gd name="T51" fmla="*/ 556 h 2314"/>
                <a:gd name="T52" fmla="*/ 6 w 1840"/>
                <a:gd name="T53" fmla="*/ 514 h 2314"/>
                <a:gd name="T54" fmla="*/ 21 w 1840"/>
                <a:gd name="T55" fmla="*/ 486 h 2314"/>
                <a:gd name="T56" fmla="*/ 34 w 1840"/>
                <a:gd name="T57" fmla="*/ 468 h 2314"/>
                <a:gd name="T58" fmla="*/ 41 w 1840"/>
                <a:gd name="T59" fmla="*/ 458 h 2314"/>
                <a:gd name="T60" fmla="*/ 49 w 1840"/>
                <a:gd name="T61" fmla="*/ 449 h 2314"/>
                <a:gd name="T62" fmla="*/ 62 w 1840"/>
                <a:gd name="T63" fmla="*/ 450 h 2314"/>
                <a:gd name="T64" fmla="*/ 55 w 1840"/>
                <a:gd name="T65" fmla="*/ 460 h 2314"/>
                <a:gd name="T66" fmla="*/ 42 w 1840"/>
                <a:gd name="T67" fmla="*/ 477 h 2314"/>
                <a:gd name="T68" fmla="*/ 27 w 1840"/>
                <a:gd name="T69" fmla="*/ 502 h 2314"/>
                <a:gd name="T70" fmla="*/ 18 w 1840"/>
                <a:gd name="T71" fmla="*/ 541 h 2314"/>
                <a:gd name="T72" fmla="*/ 26 w 1840"/>
                <a:gd name="T73" fmla="*/ 551 h 2314"/>
                <a:gd name="T74" fmla="*/ 67 w 1840"/>
                <a:gd name="T75" fmla="*/ 554 h 2314"/>
                <a:gd name="T76" fmla="*/ 101 w 1840"/>
                <a:gd name="T77" fmla="*/ 543 h 2314"/>
                <a:gd name="T78" fmla="*/ 120 w 1840"/>
                <a:gd name="T79" fmla="*/ 533 h 2314"/>
                <a:gd name="T80" fmla="*/ 138 w 1840"/>
                <a:gd name="T81" fmla="*/ 521 h 2314"/>
                <a:gd name="T82" fmla="*/ 154 w 1840"/>
                <a:gd name="T83" fmla="*/ 507 h 2314"/>
                <a:gd name="T84" fmla="*/ 163 w 1840"/>
                <a:gd name="T85" fmla="*/ 498 h 2314"/>
                <a:gd name="T86" fmla="*/ 171 w 1840"/>
                <a:gd name="T87" fmla="*/ 488 h 2314"/>
                <a:gd name="T88" fmla="*/ 188 w 1840"/>
                <a:gd name="T89" fmla="*/ 451 h 2314"/>
                <a:gd name="T90" fmla="*/ 203 w 1840"/>
                <a:gd name="T91" fmla="*/ 400 h 2314"/>
                <a:gd name="T92" fmla="*/ 216 w 1840"/>
                <a:gd name="T93" fmla="*/ 335 h 2314"/>
                <a:gd name="T94" fmla="*/ 224 w 1840"/>
                <a:gd name="T95" fmla="*/ 326 h 2314"/>
                <a:gd name="T96" fmla="*/ 240 w 1840"/>
                <a:gd name="T97" fmla="*/ 317 h 2314"/>
                <a:gd name="T98" fmla="*/ 267 w 1840"/>
                <a:gd name="T99" fmla="*/ 309 h 2314"/>
                <a:gd name="T100" fmla="*/ 320 w 1840"/>
                <a:gd name="T101" fmla="*/ 300 h 2314"/>
                <a:gd name="T102" fmla="*/ 352 w 1840"/>
                <a:gd name="T103" fmla="*/ 289 h 2314"/>
                <a:gd name="T104" fmla="*/ 372 w 1840"/>
                <a:gd name="T105" fmla="*/ 279 h 2314"/>
                <a:gd name="T106" fmla="*/ 387 w 1840"/>
                <a:gd name="T107" fmla="*/ 268 h 2314"/>
                <a:gd name="T108" fmla="*/ 397 w 1840"/>
                <a:gd name="T109" fmla="*/ 258 h 2314"/>
                <a:gd name="T110" fmla="*/ 408 w 1840"/>
                <a:gd name="T111" fmla="*/ 243 h 2314"/>
                <a:gd name="T112" fmla="*/ 422 w 1840"/>
                <a:gd name="T113" fmla="*/ 215 h 2314"/>
                <a:gd name="T114" fmla="*/ 435 w 1840"/>
                <a:gd name="T115" fmla="*/ 169 h 2314"/>
                <a:gd name="T116" fmla="*/ 452 w 1840"/>
                <a:gd name="T117" fmla="*/ 0 h 23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40"/>
                <a:gd name="T178" fmla="*/ 0 h 2314"/>
                <a:gd name="T179" fmla="*/ 1840 w 1840"/>
                <a:gd name="T180" fmla="*/ 2314 h 23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40" h="2314">
                  <a:moveTo>
                    <a:pt x="1806" y="0"/>
                  </a:moveTo>
                  <a:lnTo>
                    <a:pt x="1819" y="44"/>
                  </a:lnTo>
                  <a:lnTo>
                    <a:pt x="1836" y="181"/>
                  </a:lnTo>
                  <a:lnTo>
                    <a:pt x="1840" y="284"/>
                  </a:lnTo>
                  <a:lnTo>
                    <a:pt x="1834" y="411"/>
                  </a:lnTo>
                  <a:lnTo>
                    <a:pt x="1829" y="483"/>
                  </a:lnTo>
                  <a:lnTo>
                    <a:pt x="1825" y="523"/>
                  </a:lnTo>
                  <a:lnTo>
                    <a:pt x="1819" y="563"/>
                  </a:lnTo>
                  <a:lnTo>
                    <a:pt x="1812" y="605"/>
                  </a:lnTo>
                  <a:lnTo>
                    <a:pt x="1804" y="649"/>
                  </a:lnTo>
                  <a:lnTo>
                    <a:pt x="1796" y="694"/>
                  </a:lnTo>
                  <a:lnTo>
                    <a:pt x="1787" y="740"/>
                  </a:lnTo>
                  <a:lnTo>
                    <a:pt x="1781" y="763"/>
                  </a:lnTo>
                  <a:lnTo>
                    <a:pt x="1775" y="786"/>
                  </a:lnTo>
                  <a:lnTo>
                    <a:pt x="1764" y="829"/>
                  </a:lnTo>
                  <a:lnTo>
                    <a:pt x="1756" y="850"/>
                  </a:lnTo>
                  <a:lnTo>
                    <a:pt x="1749" y="869"/>
                  </a:lnTo>
                  <a:lnTo>
                    <a:pt x="1741" y="888"/>
                  </a:lnTo>
                  <a:lnTo>
                    <a:pt x="1734" y="907"/>
                  </a:lnTo>
                  <a:lnTo>
                    <a:pt x="1724" y="924"/>
                  </a:lnTo>
                  <a:lnTo>
                    <a:pt x="1715" y="941"/>
                  </a:lnTo>
                  <a:lnTo>
                    <a:pt x="1707" y="959"/>
                  </a:lnTo>
                  <a:lnTo>
                    <a:pt x="1698" y="974"/>
                  </a:lnTo>
                  <a:lnTo>
                    <a:pt x="1686" y="991"/>
                  </a:lnTo>
                  <a:lnTo>
                    <a:pt x="1677" y="1004"/>
                  </a:lnTo>
                  <a:lnTo>
                    <a:pt x="1667" y="1019"/>
                  </a:lnTo>
                  <a:lnTo>
                    <a:pt x="1661" y="1025"/>
                  </a:lnTo>
                  <a:lnTo>
                    <a:pt x="1656" y="1033"/>
                  </a:lnTo>
                  <a:lnTo>
                    <a:pt x="1650" y="1038"/>
                  </a:lnTo>
                  <a:lnTo>
                    <a:pt x="1644" y="1046"/>
                  </a:lnTo>
                  <a:lnTo>
                    <a:pt x="1639" y="1052"/>
                  </a:lnTo>
                  <a:lnTo>
                    <a:pt x="1633" y="1057"/>
                  </a:lnTo>
                  <a:lnTo>
                    <a:pt x="1629" y="1065"/>
                  </a:lnTo>
                  <a:lnTo>
                    <a:pt x="1623" y="1071"/>
                  </a:lnTo>
                  <a:lnTo>
                    <a:pt x="1616" y="1076"/>
                  </a:lnTo>
                  <a:lnTo>
                    <a:pt x="1610" y="1082"/>
                  </a:lnTo>
                  <a:lnTo>
                    <a:pt x="1604" y="1088"/>
                  </a:lnTo>
                  <a:lnTo>
                    <a:pt x="1599" y="1093"/>
                  </a:lnTo>
                  <a:lnTo>
                    <a:pt x="1593" y="1097"/>
                  </a:lnTo>
                  <a:lnTo>
                    <a:pt x="1587" y="1103"/>
                  </a:lnTo>
                  <a:lnTo>
                    <a:pt x="1582" y="1109"/>
                  </a:lnTo>
                  <a:lnTo>
                    <a:pt x="1576" y="1114"/>
                  </a:lnTo>
                  <a:lnTo>
                    <a:pt x="1570" y="1118"/>
                  </a:lnTo>
                  <a:lnTo>
                    <a:pt x="1563" y="1122"/>
                  </a:lnTo>
                  <a:lnTo>
                    <a:pt x="1551" y="1132"/>
                  </a:lnTo>
                  <a:lnTo>
                    <a:pt x="1540" y="1141"/>
                  </a:lnTo>
                  <a:lnTo>
                    <a:pt x="1526" y="1149"/>
                  </a:lnTo>
                  <a:lnTo>
                    <a:pt x="1515" y="1156"/>
                  </a:lnTo>
                  <a:lnTo>
                    <a:pt x="1502" y="1164"/>
                  </a:lnTo>
                  <a:lnTo>
                    <a:pt x="1490" y="1171"/>
                  </a:lnTo>
                  <a:lnTo>
                    <a:pt x="1477" y="1177"/>
                  </a:lnTo>
                  <a:lnTo>
                    <a:pt x="1466" y="1185"/>
                  </a:lnTo>
                  <a:lnTo>
                    <a:pt x="1452" y="1190"/>
                  </a:lnTo>
                  <a:lnTo>
                    <a:pt x="1439" y="1196"/>
                  </a:lnTo>
                  <a:lnTo>
                    <a:pt x="1428" y="1202"/>
                  </a:lnTo>
                  <a:lnTo>
                    <a:pt x="1414" y="1206"/>
                  </a:lnTo>
                  <a:lnTo>
                    <a:pt x="1391" y="1215"/>
                  </a:lnTo>
                  <a:lnTo>
                    <a:pt x="1367" y="1223"/>
                  </a:lnTo>
                  <a:lnTo>
                    <a:pt x="1344" y="1228"/>
                  </a:lnTo>
                  <a:lnTo>
                    <a:pt x="1321" y="1234"/>
                  </a:lnTo>
                  <a:lnTo>
                    <a:pt x="1298" y="1240"/>
                  </a:lnTo>
                  <a:lnTo>
                    <a:pt x="1277" y="1244"/>
                  </a:lnTo>
                  <a:lnTo>
                    <a:pt x="1239" y="1249"/>
                  </a:lnTo>
                  <a:lnTo>
                    <a:pt x="1207" y="1255"/>
                  </a:lnTo>
                  <a:lnTo>
                    <a:pt x="1160" y="1261"/>
                  </a:lnTo>
                  <a:lnTo>
                    <a:pt x="1125" y="1266"/>
                  </a:lnTo>
                  <a:lnTo>
                    <a:pt x="1104" y="1272"/>
                  </a:lnTo>
                  <a:lnTo>
                    <a:pt x="1082" y="1278"/>
                  </a:lnTo>
                  <a:lnTo>
                    <a:pt x="1059" y="1285"/>
                  </a:lnTo>
                  <a:lnTo>
                    <a:pt x="1036" y="1295"/>
                  </a:lnTo>
                  <a:lnTo>
                    <a:pt x="1011" y="1304"/>
                  </a:lnTo>
                  <a:lnTo>
                    <a:pt x="1000" y="1310"/>
                  </a:lnTo>
                  <a:lnTo>
                    <a:pt x="988" y="1316"/>
                  </a:lnTo>
                  <a:lnTo>
                    <a:pt x="977" y="1323"/>
                  </a:lnTo>
                  <a:lnTo>
                    <a:pt x="966" y="1331"/>
                  </a:lnTo>
                  <a:lnTo>
                    <a:pt x="956" y="1337"/>
                  </a:lnTo>
                  <a:lnTo>
                    <a:pt x="945" y="1344"/>
                  </a:lnTo>
                  <a:lnTo>
                    <a:pt x="935" y="1354"/>
                  </a:lnTo>
                  <a:lnTo>
                    <a:pt x="926" y="1362"/>
                  </a:lnTo>
                  <a:lnTo>
                    <a:pt x="916" y="1371"/>
                  </a:lnTo>
                  <a:lnTo>
                    <a:pt x="907" y="1381"/>
                  </a:lnTo>
                  <a:lnTo>
                    <a:pt x="892" y="1401"/>
                  </a:lnTo>
                  <a:lnTo>
                    <a:pt x="878" y="1426"/>
                  </a:lnTo>
                  <a:lnTo>
                    <a:pt x="865" y="1479"/>
                  </a:lnTo>
                  <a:lnTo>
                    <a:pt x="857" y="1542"/>
                  </a:lnTo>
                  <a:lnTo>
                    <a:pt x="850" y="1611"/>
                  </a:lnTo>
                  <a:lnTo>
                    <a:pt x="840" y="1685"/>
                  </a:lnTo>
                  <a:lnTo>
                    <a:pt x="835" y="1723"/>
                  </a:lnTo>
                  <a:lnTo>
                    <a:pt x="827" y="1761"/>
                  </a:lnTo>
                  <a:lnTo>
                    <a:pt x="819" y="1799"/>
                  </a:lnTo>
                  <a:lnTo>
                    <a:pt x="808" y="1835"/>
                  </a:lnTo>
                  <a:lnTo>
                    <a:pt x="802" y="1854"/>
                  </a:lnTo>
                  <a:lnTo>
                    <a:pt x="797" y="1871"/>
                  </a:lnTo>
                  <a:lnTo>
                    <a:pt x="789" y="1890"/>
                  </a:lnTo>
                  <a:lnTo>
                    <a:pt x="781" y="1907"/>
                  </a:lnTo>
                  <a:lnTo>
                    <a:pt x="774" y="1924"/>
                  </a:lnTo>
                  <a:lnTo>
                    <a:pt x="764" y="1941"/>
                  </a:lnTo>
                  <a:lnTo>
                    <a:pt x="757" y="1956"/>
                  </a:lnTo>
                  <a:lnTo>
                    <a:pt x="745" y="1972"/>
                  </a:lnTo>
                  <a:lnTo>
                    <a:pt x="736" y="1987"/>
                  </a:lnTo>
                  <a:lnTo>
                    <a:pt x="730" y="1995"/>
                  </a:lnTo>
                  <a:lnTo>
                    <a:pt x="724" y="2002"/>
                  </a:lnTo>
                  <a:lnTo>
                    <a:pt x="719" y="2008"/>
                  </a:lnTo>
                  <a:lnTo>
                    <a:pt x="711" y="2015"/>
                  </a:lnTo>
                  <a:lnTo>
                    <a:pt x="705" y="2021"/>
                  </a:lnTo>
                  <a:lnTo>
                    <a:pt x="700" y="2029"/>
                  </a:lnTo>
                  <a:lnTo>
                    <a:pt x="692" y="2034"/>
                  </a:lnTo>
                  <a:lnTo>
                    <a:pt x="684" y="2042"/>
                  </a:lnTo>
                  <a:lnTo>
                    <a:pt x="679" y="2048"/>
                  </a:lnTo>
                  <a:lnTo>
                    <a:pt x="669" y="2055"/>
                  </a:lnTo>
                  <a:lnTo>
                    <a:pt x="662" y="2063"/>
                  </a:lnTo>
                  <a:lnTo>
                    <a:pt x="654" y="2071"/>
                  </a:lnTo>
                  <a:lnTo>
                    <a:pt x="644" y="2076"/>
                  </a:lnTo>
                  <a:lnTo>
                    <a:pt x="635" y="2084"/>
                  </a:lnTo>
                  <a:lnTo>
                    <a:pt x="625" y="2091"/>
                  </a:lnTo>
                  <a:lnTo>
                    <a:pt x="616" y="2099"/>
                  </a:lnTo>
                  <a:lnTo>
                    <a:pt x="606" y="2107"/>
                  </a:lnTo>
                  <a:lnTo>
                    <a:pt x="597" y="2114"/>
                  </a:lnTo>
                  <a:lnTo>
                    <a:pt x="586" y="2122"/>
                  </a:lnTo>
                  <a:lnTo>
                    <a:pt x="576" y="2129"/>
                  </a:lnTo>
                  <a:lnTo>
                    <a:pt x="565" y="2137"/>
                  </a:lnTo>
                  <a:lnTo>
                    <a:pt x="553" y="2145"/>
                  </a:lnTo>
                  <a:lnTo>
                    <a:pt x="544" y="2154"/>
                  </a:lnTo>
                  <a:lnTo>
                    <a:pt x="532" y="2162"/>
                  </a:lnTo>
                  <a:lnTo>
                    <a:pt x="521" y="2169"/>
                  </a:lnTo>
                  <a:lnTo>
                    <a:pt x="509" y="2177"/>
                  </a:lnTo>
                  <a:lnTo>
                    <a:pt x="496" y="2185"/>
                  </a:lnTo>
                  <a:lnTo>
                    <a:pt x="485" y="2190"/>
                  </a:lnTo>
                  <a:lnTo>
                    <a:pt x="473" y="2198"/>
                  </a:lnTo>
                  <a:lnTo>
                    <a:pt x="462" y="2206"/>
                  </a:lnTo>
                  <a:lnTo>
                    <a:pt x="449" y="2213"/>
                  </a:lnTo>
                  <a:lnTo>
                    <a:pt x="437" y="2221"/>
                  </a:lnTo>
                  <a:lnTo>
                    <a:pt x="424" y="2226"/>
                  </a:lnTo>
                  <a:lnTo>
                    <a:pt x="413" y="2234"/>
                  </a:lnTo>
                  <a:lnTo>
                    <a:pt x="399" y="2240"/>
                  </a:lnTo>
                  <a:lnTo>
                    <a:pt x="388" y="2245"/>
                  </a:lnTo>
                  <a:lnTo>
                    <a:pt x="375" y="2253"/>
                  </a:lnTo>
                  <a:lnTo>
                    <a:pt x="363" y="2259"/>
                  </a:lnTo>
                  <a:lnTo>
                    <a:pt x="350" y="2264"/>
                  </a:lnTo>
                  <a:lnTo>
                    <a:pt x="338" y="2270"/>
                  </a:lnTo>
                  <a:lnTo>
                    <a:pt x="325" y="2274"/>
                  </a:lnTo>
                  <a:lnTo>
                    <a:pt x="314" y="2280"/>
                  </a:lnTo>
                  <a:lnTo>
                    <a:pt x="289" y="2289"/>
                  </a:lnTo>
                  <a:lnTo>
                    <a:pt x="264" y="2297"/>
                  </a:lnTo>
                  <a:lnTo>
                    <a:pt x="241" y="2302"/>
                  </a:lnTo>
                  <a:lnTo>
                    <a:pt x="219" y="2308"/>
                  </a:lnTo>
                  <a:lnTo>
                    <a:pt x="173" y="2314"/>
                  </a:lnTo>
                  <a:lnTo>
                    <a:pt x="131" y="2314"/>
                  </a:lnTo>
                  <a:lnTo>
                    <a:pt x="95" y="2304"/>
                  </a:lnTo>
                  <a:lnTo>
                    <a:pt x="78" y="2297"/>
                  </a:lnTo>
                  <a:lnTo>
                    <a:pt x="61" y="2287"/>
                  </a:lnTo>
                  <a:lnTo>
                    <a:pt x="53" y="2282"/>
                  </a:lnTo>
                  <a:lnTo>
                    <a:pt x="48" y="2276"/>
                  </a:lnTo>
                  <a:lnTo>
                    <a:pt x="40" y="2270"/>
                  </a:lnTo>
                  <a:lnTo>
                    <a:pt x="34" y="2263"/>
                  </a:lnTo>
                  <a:lnTo>
                    <a:pt x="13" y="2228"/>
                  </a:lnTo>
                  <a:lnTo>
                    <a:pt x="4" y="2194"/>
                  </a:lnTo>
                  <a:lnTo>
                    <a:pt x="0" y="2156"/>
                  </a:lnTo>
                  <a:lnTo>
                    <a:pt x="6" y="2118"/>
                  </a:lnTo>
                  <a:lnTo>
                    <a:pt x="10" y="2099"/>
                  </a:lnTo>
                  <a:lnTo>
                    <a:pt x="15" y="2080"/>
                  </a:lnTo>
                  <a:lnTo>
                    <a:pt x="23" y="2059"/>
                  </a:lnTo>
                  <a:lnTo>
                    <a:pt x="30" y="2040"/>
                  </a:lnTo>
                  <a:lnTo>
                    <a:pt x="38" y="2021"/>
                  </a:lnTo>
                  <a:lnTo>
                    <a:pt x="48" y="2002"/>
                  </a:lnTo>
                  <a:lnTo>
                    <a:pt x="59" y="1983"/>
                  </a:lnTo>
                  <a:lnTo>
                    <a:pt x="70" y="1964"/>
                  </a:lnTo>
                  <a:lnTo>
                    <a:pt x="82" y="1947"/>
                  </a:lnTo>
                  <a:lnTo>
                    <a:pt x="93" y="1928"/>
                  </a:lnTo>
                  <a:lnTo>
                    <a:pt x="105" y="1911"/>
                  </a:lnTo>
                  <a:lnTo>
                    <a:pt x="116" y="1896"/>
                  </a:lnTo>
                  <a:lnTo>
                    <a:pt x="122" y="1888"/>
                  </a:lnTo>
                  <a:lnTo>
                    <a:pt x="127" y="1880"/>
                  </a:lnTo>
                  <a:lnTo>
                    <a:pt x="133" y="1873"/>
                  </a:lnTo>
                  <a:lnTo>
                    <a:pt x="139" y="1867"/>
                  </a:lnTo>
                  <a:lnTo>
                    <a:pt x="143" y="1860"/>
                  </a:lnTo>
                  <a:lnTo>
                    <a:pt x="148" y="1854"/>
                  </a:lnTo>
                  <a:lnTo>
                    <a:pt x="154" y="1846"/>
                  </a:lnTo>
                  <a:lnTo>
                    <a:pt x="160" y="1841"/>
                  </a:lnTo>
                  <a:lnTo>
                    <a:pt x="164" y="1835"/>
                  </a:lnTo>
                  <a:lnTo>
                    <a:pt x="167" y="1829"/>
                  </a:lnTo>
                  <a:lnTo>
                    <a:pt x="173" y="1825"/>
                  </a:lnTo>
                  <a:lnTo>
                    <a:pt x="177" y="1820"/>
                  </a:lnTo>
                  <a:lnTo>
                    <a:pt x="184" y="1810"/>
                  </a:lnTo>
                  <a:lnTo>
                    <a:pt x="192" y="1804"/>
                  </a:lnTo>
                  <a:lnTo>
                    <a:pt x="196" y="1799"/>
                  </a:lnTo>
                  <a:lnTo>
                    <a:pt x="200" y="1793"/>
                  </a:lnTo>
                  <a:lnTo>
                    <a:pt x="203" y="1791"/>
                  </a:lnTo>
                  <a:lnTo>
                    <a:pt x="257" y="1791"/>
                  </a:lnTo>
                  <a:lnTo>
                    <a:pt x="255" y="1793"/>
                  </a:lnTo>
                  <a:lnTo>
                    <a:pt x="251" y="1799"/>
                  </a:lnTo>
                  <a:lnTo>
                    <a:pt x="245" y="1804"/>
                  </a:lnTo>
                  <a:lnTo>
                    <a:pt x="240" y="1810"/>
                  </a:lnTo>
                  <a:lnTo>
                    <a:pt x="234" y="1820"/>
                  </a:lnTo>
                  <a:lnTo>
                    <a:pt x="228" y="1825"/>
                  </a:lnTo>
                  <a:lnTo>
                    <a:pt x="224" y="1829"/>
                  </a:lnTo>
                  <a:lnTo>
                    <a:pt x="221" y="1835"/>
                  </a:lnTo>
                  <a:lnTo>
                    <a:pt x="217" y="1841"/>
                  </a:lnTo>
                  <a:lnTo>
                    <a:pt x="213" y="1846"/>
                  </a:lnTo>
                  <a:lnTo>
                    <a:pt x="207" y="1852"/>
                  </a:lnTo>
                  <a:lnTo>
                    <a:pt x="202" y="1860"/>
                  </a:lnTo>
                  <a:lnTo>
                    <a:pt x="198" y="1865"/>
                  </a:lnTo>
                  <a:lnTo>
                    <a:pt x="177" y="1894"/>
                  </a:lnTo>
                  <a:lnTo>
                    <a:pt x="165" y="1909"/>
                  </a:lnTo>
                  <a:lnTo>
                    <a:pt x="156" y="1924"/>
                  </a:lnTo>
                  <a:lnTo>
                    <a:pt x="145" y="1941"/>
                  </a:lnTo>
                  <a:lnTo>
                    <a:pt x="135" y="1958"/>
                  </a:lnTo>
                  <a:lnTo>
                    <a:pt x="124" y="1975"/>
                  </a:lnTo>
                  <a:lnTo>
                    <a:pt x="114" y="1993"/>
                  </a:lnTo>
                  <a:lnTo>
                    <a:pt x="107" y="2010"/>
                  </a:lnTo>
                  <a:lnTo>
                    <a:pt x="97" y="2027"/>
                  </a:lnTo>
                  <a:lnTo>
                    <a:pt x="89" y="2044"/>
                  </a:lnTo>
                  <a:lnTo>
                    <a:pt x="84" y="2061"/>
                  </a:lnTo>
                  <a:lnTo>
                    <a:pt x="72" y="2093"/>
                  </a:lnTo>
                  <a:lnTo>
                    <a:pt x="68" y="2152"/>
                  </a:lnTo>
                  <a:lnTo>
                    <a:pt x="72" y="2166"/>
                  </a:lnTo>
                  <a:lnTo>
                    <a:pt x="76" y="2179"/>
                  </a:lnTo>
                  <a:lnTo>
                    <a:pt x="84" y="2188"/>
                  </a:lnTo>
                  <a:lnTo>
                    <a:pt x="87" y="2194"/>
                  </a:lnTo>
                  <a:lnTo>
                    <a:pt x="93" y="2198"/>
                  </a:lnTo>
                  <a:lnTo>
                    <a:pt x="97" y="2204"/>
                  </a:lnTo>
                  <a:lnTo>
                    <a:pt x="103" y="2207"/>
                  </a:lnTo>
                  <a:lnTo>
                    <a:pt x="116" y="2213"/>
                  </a:lnTo>
                  <a:lnTo>
                    <a:pt x="129" y="2219"/>
                  </a:lnTo>
                  <a:lnTo>
                    <a:pt x="146" y="2223"/>
                  </a:lnTo>
                  <a:lnTo>
                    <a:pt x="183" y="2226"/>
                  </a:lnTo>
                  <a:lnTo>
                    <a:pt x="222" y="2225"/>
                  </a:lnTo>
                  <a:lnTo>
                    <a:pt x="268" y="2217"/>
                  </a:lnTo>
                  <a:lnTo>
                    <a:pt x="291" y="2211"/>
                  </a:lnTo>
                  <a:lnTo>
                    <a:pt x="316" y="2206"/>
                  </a:lnTo>
                  <a:lnTo>
                    <a:pt x="340" y="2198"/>
                  </a:lnTo>
                  <a:lnTo>
                    <a:pt x="365" y="2188"/>
                  </a:lnTo>
                  <a:lnTo>
                    <a:pt x="390" y="2179"/>
                  </a:lnTo>
                  <a:lnTo>
                    <a:pt x="401" y="2173"/>
                  </a:lnTo>
                  <a:lnTo>
                    <a:pt x="414" y="2167"/>
                  </a:lnTo>
                  <a:lnTo>
                    <a:pt x="428" y="2162"/>
                  </a:lnTo>
                  <a:lnTo>
                    <a:pt x="439" y="2154"/>
                  </a:lnTo>
                  <a:lnTo>
                    <a:pt x="452" y="2148"/>
                  </a:lnTo>
                  <a:lnTo>
                    <a:pt x="464" y="2141"/>
                  </a:lnTo>
                  <a:lnTo>
                    <a:pt x="477" y="2133"/>
                  </a:lnTo>
                  <a:lnTo>
                    <a:pt x="489" y="2126"/>
                  </a:lnTo>
                  <a:lnTo>
                    <a:pt x="502" y="2120"/>
                  </a:lnTo>
                  <a:lnTo>
                    <a:pt x="513" y="2110"/>
                  </a:lnTo>
                  <a:lnTo>
                    <a:pt x="525" y="2103"/>
                  </a:lnTo>
                  <a:lnTo>
                    <a:pt x="538" y="2095"/>
                  </a:lnTo>
                  <a:lnTo>
                    <a:pt x="549" y="2086"/>
                  </a:lnTo>
                  <a:lnTo>
                    <a:pt x="561" y="2078"/>
                  </a:lnTo>
                  <a:lnTo>
                    <a:pt x="572" y="2069"/>
                  </a:lnTo>
                  <a:lnTo>
                    <a:pt x="584" y="2059"/>
                  </a:lnTo>
                  <a:lnTo>
                    <a:pt x="595" y="2050"/>
                  </a:lnTo>
                  <a:lnTo>
                    <a:pt x="605" y="2040"/>
                  </a:lnTo>
                  <a:lnTo>
                    <a:pt x="616" y="2031"/>
                  </a:lnTo>
                  <a:lnTo>
                    <a:pt x="625" y="2019"/>
                  </a:lnTo>
                  <a:lnTo>
                    <a:pt x="631" y="2015"/>
                  </a:lnTo>
                  <a:lnTo>
                    <a:pt x="635" y="2010"/>
                  </a:lnTo>
                  <a:lnTo>
                    <a:pt x="641" y="2004"/>
                  </a:lnTo>
                  <a:lnTo>
                    <a:pt x="644" y="1998"/>
                  </a:lnTo>
                  <a:lnTo>
                    <a:pt x="650" y="1995"/>
                  </a:lnTo>
                  <a:lnTo>
                    <a:pt x="654" y="1989"/>
                  </a:lnTo>
                  <a:lnTo>
                    <a:pt x="660" y="1983"/>
                  </a:lnTo>
                  <a:lnTo>
                    <a:pt x="663" y="1977"/>
                  </a:lnTo>
                  <a:lnTo>
                    <a:pt x="667" y="1972"/>
                  </a:lnTo>
                  <a:lnTo>
                    <a:pt x="673" y="1966"/>
                  </a:lnTo>
                  <a:lnTo>
                    <a:pt x="681" y="1955"/>
                  </a:lnTo>
                  <a:lnTo>
                    <a:pt x="696" y="1932"/>
                  </a:lnTo>
                  <a:lnTo>
                    <a:pt x="711" y="1909"/>
                  </a:lnTo>
                  <a:lnTo>
                    <a:pt x="722" y="1884"/>
                  </a:lnTo>
                  <a:lnTo>
                    <a:pt x="734" y="1858"/>
                  </a:lnTo>
                  <a:lnTo>
                    <a:pt x="743" y="1833"/>
                  </a:lnTo>
                  <a:lnTo>
                    <a:pt x="751" y="1808"/>
                  </a:lnTo>
                  <a:lnTo>
                    <a:pt x="758" y="1785"/>
                  </a:lnTo>
                  <a:lnTo>
                    <a:pt x="766" y="1763"/>
                  </a:lnTo>
                  <a:lnTo>
                    <a:pt x="781" y="1717"/>
                  </a:lnTo>
                  <a:lnTo>
                    <a:pt x="793" y="1675"/>
                  </a:lnTo>
                  <a:lnTo>
                    <a:pt x="804" y="1637"/>
                  </a:lnTo>
                  <a:lnTo>
                    <a:pt x="812" y="1601"/>
                  </a:lnTo>
                  <a:lnTo>
                    <a:pt x="819" y="1567"/>
                  </a:lnTo>
                  <a:lnTo>
                    <a:pt x="825" y="1536"/>
                  </a:lnTo>
                  <a:lnTo>
                    <a:pt x="840" y="1438"/>
                  </a:lnTo>
                  <a:lnTo>
                    <a:pt x="844" y="1382"/>
                  </a:lnTo>
                  <a:lnTo>
                    <a:pt x="850" y="1362"/>
                  </a:lnTo>
                  <a:lnTo>
                    <a:pt x="861" y="1341"/>
                  </a:lnTo>
                  <a:lnTo>
                    <a:pt x="865" y="1335"/>
                  </a:lnTo>
                  <a:lnTo>
                    <a:pt x="869" y="1329"/>
                  </a:lnTo>
                  <a:lnTo>
                    <a:pt x="874" y="1323"/>
                  </a:lnTo>
                  <a:lnTo>
                    <a:pt x="880" y="1318"/>
                  </a:lnTo>
                  <a:lnTo>
                    <a:pt x="888" y="1312"/>
                  </a:lnTo>
                  <a:lnTo>
                    <a:pt x="895" y="1306"/>
                  </a:lnTo>
                  <a:lnTo>
                    <a:pt x="905" y="1301"/>
                  </a:lnTo>
                  <a:lnTo>
                    <a:pt x="914" y="1295"/>
                  </a:lnTo>
                  <a:lnTo>
                    <a:pt x="924" y="1289"/>
                  </a:lnTo>
                  <a:lnTo>
                    <a:pt x="935" y="1284"/>
                  </a:lnTo>
                  <a:lnTo>
                    <a:pt x="947" y="1278"/>
                  </a:lnTo>
                  <a:lnTo>
                    <a:pt x="960" y="1272"/>
                  </a:lnTo>
                  <a:lnTo>
                    <a:pt x="975" y="1266"/>
                  </a:lnTo>
                  <a:lnTo>
                    <a:pt x="990" y="1261"/>
                  </a:lnTo>
                  <a:lnTo>
                    <a:pt x="1007" y="1255"/>
                  </a:lnTo>
                  <a:lnTo>
                    <a:pt x="1027" y="1249"/>
                  </a:lnTo>
                  <a:lnTo>
                    <a:pt x="1046" y="1246"/>
                  </a:lnTo>
                  <a:lnTo>
                    <a:pt x="1066" y="1240"/>
                  </a:lnTo>
                  <a:lnTo>
                    <a:pt x="1087" y="1234"/>
                  </a:lnTo>
                  <a:lnTo>
                    <a:pt x="1110" y="1228"/>
                  </a:lnTo>
                  <a:lnTo>
                    <a:pt x="1135" y="1225"/>
                  </a:lnTo>
                  <a:lnTo>
                    <a:pt x="1161" y="1221"/>
                  </a:lnTo>
                  <a:lnTo>
                    <a:pt x="1218" y="1211"/>
                  </a:lnTo>
                  <a:lnTo>
                    <a:pt x="1279" y="1202"/>
                  </a:lnTo>
                  <a:lnTo>
                    <a:pt x="1308" y="1194"/>
                  </a:lnTo>
                  <a:lnTo>
                    <a:pt x="1336" y="1187"/>
                  </a:lnTo>
                  <a:lnTo>
                    <a:pt x="1365" y="1177"/>
                  </a:lnTo>
                  <a:lnTo>
                    <a:pt x="1378" y="1171"/>
                  </a:lnTo>
                  <a:lnTo>
                    <a:pt x="1393" y="1168"/>
                  </a:lnTo>
                  <a:lnTo>
                    <a:pt x="1407" y="1160"/>
                  </a:lnTo>
                  <a:lnTo>
                    <a:pt x="1420" y="1154"/>
                  </a:lnTo>
                  <a:lnTo>
                    <a:pt x="1433" y="1149"/>
                  </a:lnTo>
                  <a:lnTo>
                    <a:pt x="1447" y="1141"/>
                  </a:lnTo>
                  <a:lnTo>
                    <a:pt x="1460" y="1133"/>
                  </a:lnTo>
                  <a:lnTo>
                    <a:pt x="1473" y="1126"/>
                  </a:lnTo>
                  <a:lnTo>
                    <a:pt x="1485" y="1118"/>
                  </a:lnTo>
                  <a:lnTo>
                    <a:pt x="1498" y="1111"/>
                  </a:lnTo>
                  <a:lnTo>
                    <a:pt x="1511" y="1101"/>
                  </a:lnTo>
                  <a:lnTo>
                    <a:pt x="1523" y="1092"/>
                  </a:lnTo>
                  <a:lnTo>
                    <a:pt x="1534" y="1082"/>
                  </a:lnTo>
                  <a:lnTo>
                    <a:pt x="1540" y="1076"/>
                  </a:lnTo>
                  <a:lnTo>
                    <a:pt x="1545" y="1073"/>
                  </a:lnTo>
                  <a:lnTo>
                    <a:pt x="1551" y="1067"/>
                  </a:lnTo>
                  <a:lnTo>
                    <a:pt x="1557" y="1061"/>
                  </a:lnTo>
                  <a:lnTo>
                    <a:pt x="1568" y="1050"/>
                  </a:lnTo>
                  <a:lnTo>
                    <a:pt x="1574" y="1044"/>
                  </a:lnTo>
                  <a:lnTo>
                    <a:pt x="1580" y="1038"/>
                  </a:lnTo>
                  <a:lnTo>
                    <a:pt x="1585" y="1033"/>
                  </a:lnTo>
                  <a:lnTo>
                    <a:pt x="1589" y="1027"/>
                  </a:lnTo>
                  <a:lnTo>
                    <a:pt x="1595" y="1021"/>
                  </a:lnTo>
                  <a:lnTo>
                    <a:pt x="1601" y="1016"/>
                  </a:lnTo>
                  <a:lnTo>
                    <a:pt x="1606" y="1008"/>
                  </a:lnTo>
                  <a:lnTo>
                    <a:pt x="1610" y="1002"/>
                  </a:lnTo>
                  <a:lnTo>
                    <a:pt x="1629" y="974"/>
                  </a:lnTo>
                  <a:lnTo>
                    <a:pt x="1648" y="945"/>
                  </a:lnTo>
                  <a:lnTo>
                    <a:pt x="1656" y="930"/>
                  </a:lnTo>
                  <a:lnTo>
                    <a:pt x="1665" y="913"/>
                  </a:lnTo>
                  <a:lnTo>
                    <a:pt x="1673" y="898"/>
                  </a:lnTo>
                  <a:lnTo>
                    <a:pt x="1680" y="881"/>
                  </a:lnTo>
                  <a:lnTo>
                    <a:pt x="1688" y="863"/>
                  </a:lnTo>
                  <a:lnTo>
                    <a:pt x="1696" y="844"/>
                  </a:lnTo>
                  <a:lnTo>
                    <a:pt x="1701" y="825"/>
                  </a:lnTo>
                  <a:lnTo>
                    <a:pt x="1707" y="806"/>
                  </a:lnTo>
                  <a:lnTo>
                    <a:pt x="1718" y="767"/>
                  </a:lnTo>
                  <a:lnTo>
                    <a:pt x="1728" y="723"/>
                  </a:lnTo>
                  <a:lnTo>
                    <a:pt x="1737" y="677"/>
                  </a:lnTo>
                  <a:lnTo>
                    <a:pt x="1749" y="580"/>
                  </a:lnTo>
                  <a:lnTo>
                    <a:pt x="1753" y="472"/>
                  </a:lnTo>
                  <a:lnTo>
                    <a:pt x="1749" y="352"/>
                  </a:lnTo>
                  <a:lnTo>
                    <a:pt x="1745" y="288"/>
                  </a:lnTo>
                  <a:lnTo>
                    <a:pt x="1739" y="219"/>
                  </a:lnTo>
                  <a:lnTo>
                    <a:pt x="18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91"/>
            <p:cNvSpPr>
              <a:spLocks/>
            </p:cNvSpPr>
            <p:nvPr/>
          </p:nvSpPr>
          <p:spPr bwMode="auto">
            <a:xfrm>
              <a:off x="3254" y="3563"/>
              <a:ext cx="196" cy="191"/>
            </a:xfrm>
            <a:custGeom>
              <a:avLst/>
              <a:gdLst>
                <a:gd name="T0" fmla="*/ 96 w 393"/>
                <a:gd name="T1" fmla="*/ 66 h 382"/>
                <a:gd name="T2" fmla="*/ 88 w 393"/>
                <a:gd name="T3" fmla="*/ 69 h 382"/>
                <a:gd name="T4" fmla="*/ 80 w 393"/>
                <a:gd name="T5" fmla="*/ 72 h 382"/>
                <a:gd name="T6" fmla="*/ 70 w 393"/>
                <a:gd name="T7" fmla="*/ 74 h 382"/>
                <a:gd name="T8" fmla="*/ 60 w 393"/>
                <a:gd name="T9" fmla="*/ 77 h 382"/>
                <a:gd name="T10" fmla="*/ 44 w 393"/>
                <a:gd name="T11" fmla="*/ 79 h 382"/>
                <a:gd name="T12" fmla="*/ 25 w 393"/>
                <a:gd name="T13" fmla="*/ 79 h 382"/>
                <a:gd name="T14" fmla="*/ 15 w 393"/>
                <a:gd name="T15" fmla="*/ 73 h 382"/>
                <a:gd name="T16" fmla="*/ 12 w 393"/>
                <a:gd name="T17" fmla="*/ 63 h 382"/>
                <a:gd name="T18" fmla="*/ 13 w 393"/>
                <a:gd name="T19" fmla="*/ 53 h 382"/>
                <a:gd name="T20" fmla="*/ 15 w 393"/>
                <a:gd name="T21" fmla="*/ 46 h 382"/>
                <a:gd name="T22" fmla="*/ 19 w 393"/>
                <a:gd name="T23" fmla="*/ 39 h 382"/>
                <a:gd name="T24" fmla="*/ 23 w 393"/>
                <a:gd name="T25" fmla="*/ 31 h 382"/>
                <a:gd name="T26" fmla="*/ 30 w 393"/>
                <a:gd name="T27" fmla="*/ 22 h 382"/>
                <a:gd name="T28" fmla="*/ 37 w 393"/>
                <a:gd name="T29" fmla="*/ 12 h 382"/>
                <a:gd name="T30" fmla="*/ 39 w 393"/>
                <a:gd name="T31" fmla="*/ 10 h 382"/>
                <a:gd name="T32" fmla="*/ 41 w 393"/>
                <a:gd name="T33" fmla="*/ 7 h 382"/>
                <a:gd name="T34" fmla="*/ 43 w 393"/>
                <a:gd name="T35" fmla="*/ 4 h 382"/>
                <a:gd name="T36" fmla="*/ 46 w 393"/>
                <a:gd name="T37" fmla="*/ 1 h 382"/>
                <a:gd name="T38" fmla="*/ 33 w 393"/>
                <a:gd name="T39" fmla="*/ 2 h 382"/>
                <a:gd name="T40" fmla="*/ 31 w 393"/>
                <a:gd name="T41" fmla="*/ 6 h 382"/>
                <a:gd name="T42" fmla="*/ 27 w 393"/>
                <a:gd name="T43" fmla="*/ 10 h 382"/>
                <a:gd name="T44" fmla="*/ 23 w 393"/>
                <a:gd name="T45" fmla="*/ 15 h 382"/>
                <a:gd name="T46" fmla="*/ 18 w 393"/>
                <a:gd name="T47" fmla="*/ 23 h 382"/>
                <a:gd name="T48" fmla="*/ 12 w 393"/>
                <a:gd name="T49" fmla="*/ 32 h 382"/>
                <a:gd name="T50" fmla="*/ 7 w 393"/>
                <a:gd name="T51" fmla="*/ 42 h 382"/>
                <a:gd name="T52" fmla="*/ 2 w 393"/>
                <a:gd name="T53" fmla="*/ 53 h 382"/>
                <a:gd name="T54" fmla="*/ 0 w 393"/>
                <a:gd name="T55" fmla="*/ 67 h 382"/>
                <a:gd name="T56" fmla="*/ 2 w 393"/>
                <a:gd name="T57" fmla="*/ 80 h 382"/>
                <a:gd name="T58" fmla="*/ 6 w 393"/>
                <a:gd name="T59" fmla="*/ 85 h 382"/>
                <a:gd name="T60" fmla="*/ 10 w 393"/>
                <a:gd name="T61" fmla="*/ 89 h 382"/>
                <a:gd name="T62" fmla="*/ 14 w 393"/>
                <a:gd name="T63" fmla="*/ 91 h 382"/>
                <a:gd name="T64" fmla="*/ 23 w 393"/>
                <a:gd name="T65" fmla="*/ 94 h 382"/>
                <a:gd name="T66" fmla="*/ 39 w 393"/>
                <a:gd name="T67" fmla="*/ 96 h 382"/>
                <a:gd name="T68" fmla="*/ 73 w 393"/>
                <a:gd name="T69" fmla="*/ 93 h 382"/>
                <a:gd name="T70" fmla="*/ 98 w 393"/>
                <a:gd name="T71" fmla="*/ 66 h 3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3"/>
                <a:gd name="T109" fmla="*/ 0 h 382"/>
                <a:gd name="T110" fmla="*/ 393 w 393"/>
                <a:gd name="T111" fmla="*/ 382 h 3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3" h="382">
                  <a:moveTo>
                    <a:pt x="393" y="262"/>
                  </a:moveTo>
                  <a:lnTo>
                    <a:pt x="386" y="264"/>
                  </a:lnTo>
                  <a:lnTo>
                    <a:pt x="367" y="272"/>
                  </a:lnTo>
                  <a:lnTo>
                    <a:pt x="354" y="275"/>
                  </a:lnTo>
                  <a:lnTo>
                    <a:pt x="338" y="279"/>
                  </a:lnTo>
                  <a:lnTo>
                    <a:pt x="321" y="285"/>
                  </a:lnTo>
                  <a:lnTo>
                    <a:pt x="304" y="291"/>
                  </a:lnTo>
                  <a:lnTo>
                    <a:pt x="283" y="296"/>
                  </a:lnTo>
                  <a:lnTo>
                    <a:pt x="262" y="300"/>
                  </a:lnTo>
                  <a:lnTo>
                    <a:pt x="241" y="306"/>
                  </a:lnTo>
                  <a:lnTo>
                    <a:pt x="221" y="310"/>
                  </a:lnTo>
                  <a:lnTo>
                    <a:pt x="177" y="315"/>
                  </a:lnTo>
                  <a:lnTo>
                    <a:pt x="137" y="317"/>
                  </a:lnTo>
                  <a:lnTo>
                    <a:pt x="101" y="313"/>
                  </a:lnTo>
                  <a:lnTo>
                    <a:pt x="72" y="302"/>
                  </a:lnTo>
                  <a:lnTo>
                    <a:pt x="63" y="292"/>
                  </a:lnTo>
                  <a:lnTo>
                    <a:pt x="53" y="281"/>
                  </a:lnTo>
                  <a:lnTo>
                    <a:pt x="48" y="251"/>
                  </a:lnTo>
                  <a:lnTo>
                    <a:pt x="48" y="232"/>
                  </a:lnTo>
                  <a:lnTo>
                    <a:pt x="53" y="211"/>
                  </a:lnTo>
                  <a:lnTo>
                    <a:pt x="57" y="197"/>
                  </a:lnTo>
                  <a:lnTo>
                    <a:pt x="63" y="184"/>
                  </a:lnTo>
                  <a:lnTo>
                    <a:pt x="70" y="171"/>
                  </a:lnTo>
                  <a:lnTo>
                    <a:pt x="78" y="156"/>
                  </a:lnTo>
                  <a:lnTo>
                    <a:pt x="86" y="140"/>
                  </a:lnTo>
                  <a:lnTo>
                    <a:pt x="95" y="123"/>
                  </a:lnTo>
                  <a:lnTo>
                    <a:pt x="106" y="106"/>
                  </a:lnTo>
                  <a:lnTo>
                    <a:pt x="120" y="87"/>
                  </a:lnTo>
                  <a:lnTo>
                    <a:pt x="133" y="68"/>
                  </a:lnTo>
                  <a:lnTo>
                    <a:pt x="148" y="47"/>
                  </a:lnTo>
                  <a:lnTo>
                    <a:pt x="152" y="43"/>
                  </a:lnTo>
                  <a:lnTo>
                    <a:pt x="158" y="38"/>
                  </a:lnTo>
                  <a:lnTo>
                    <a:pt x="162" y="32"/>
                  </a:lnTo>
                  <a:lnTo>
                    <a:pt x="165" y="26"/>
                  </a:lnTo>
                  <a:lnTo>
                    <a:pt x="171" y="21"/>
                  </a:lnTo>
                  <a:lnTo>
                    <a:pt x="175" y="15"/>
                  </a:lnTo>
                  <a:lnTo>
                    <a:pt x="179" y="9"/>
                  </a:lnTo>
                  <a:lnTo>
                    <a:pt x="184" y="3"/>
                  </a:lnTo>
                  <a:lnTo>
                    <a:pt x="141" y="0"/>
                  </a:lnTo>
                  <a:lnTo>
                    <a:pt x="135" y="5"/>
                  </a:lnTo>
                  <a:lnTo>
                    <a:pt x="131" y="11"/>
                  </a:lnTo>
                  <a:lnTo>
                    <a:pt x="124" y="21"/>
                  </a:lnTo>
                  <a:lnTo>
                    <a:pt x="114" y="30"/>
                  </a:lnTo>
                  <a:lnTo>
                    <a:pt x="110" y="38"/>
                  </a:lnTo>
                  <a:lnTo>
                    <a:pt x="105" y="43"/>
                  </a:lnTo>
                  <a:lnTo>
                    <a:pt x="95" y="59"/>
                  </a:lnTo>
                  <a:lnTo>
                    <a:pt x="84" y="74"/>
                  </a:lnTo>
                  <a:lnTo>
                    <a:pt x="72" y="91"/>
                  </a:lnTo>
                  <a:lnTo>
                    <a:pt x="61" y="110"/>
                  </a:lnTo>
                  <a:lnTo>
                    <a:pt x="49" y="127"/>
                  </a:lnTo>
                  <a:lnTo>
                    <a:pt x="38" y="148"/>
                  </a:lnTo>
                  <a:lnTo>
                    <a:pt x="29" y="167"/>
                  </a:lnTo>
                  <a:lnTo>
                    <a:pt x="19" y="188"/>
                  </a:lnTo>
                  <a:lnTo>
                    <a:pt x="11" y="209"/>
                  </a:lnTo>
                  <a:lnTo>
                    <a:pt x="6" y="228"/>
                  </a:lnTo>
                  <a:lnTo>
                    <a:pt x="0" y="268"/>
                  </a:lnTo>
                  <a:lnTo>
                    <a:pt x="4" y="304"/>
                  </a:lnTo>
                  <a:lnTo>
                    <a:pt x="10" y="319"/>
                  </a:lnTo>
                  <a:lnTo>
                    <a:pt x="19" y="334"/>
                  </a:lnTo>
                  <a:lnTo>
                    <a:pt x="25" y="340"/>
                  </a:lnTo>
                  <a:lnTo>
                    <a:pt x="32" y="348"/>
                  </a:lnTo>
                  <a:lnTo>
                    <a:pt x="40" y="353"/>
                  </a:lnTo>
                  <a:lnTo>
                    <a:pt x="48" y="357"/>
                  </a:lnTo>
                  <a:lnTo>
                    <a:pt x="57" y="363"/>
                  </a:lnTo>
                  <a:lnTo>
                    <a:pt x="68" y="367"/>
                  </a:lnTo>
                  <a:lnTo>
                    <a:pt x="93" y="374"/>
                  </a:lnTo>
                  <a:lnTo>
                    <a:pt x="124" y="380"/>
                  </a:lnTo>
                  <a:lnTo>
                    <a:pt x="158" y="382"/>
                  </a:lnTo>
                  <a:lnTo>
                    <a:pt x="241" y="376"/>
                  </a:lnTo>
                  <a:lnTo>
                    <a:pt x="293" y="370"/>
                  </a:lnTo>
                  <a:lnTo>
                    <a:pt x="350" y="359"/>
                  </a:lnTo>
                  <a:lnTo>
                    <a:pt x="393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92"/>
            <p:cNvSpPr>
              <a:spLocks/>
            </p:cNvSpPr>
            <p:nvPr/>
          </p:nvSpPr>
          <p:spPr bwMode="auto">
            <a:xfrm>
              <a:off x="3040" y="3409"/>
              <a:ext cx="768" cy="192"/>
            </a:xfrm>
            <a:custGeom>
              <a:avLst/>
              <a:gdLst>
                <a:gd name="T0" fmla="*/ 7 w 1536"/>
                <a:gd name="T1" fmla="*/ 49 h 384"/>
                <a:gd name="T2" fmla="*/ 29 w 1536"/>
                <a:gd name="T3" fmla="*/ 54 h 384"/>
                <a:gd name="T4" fmla="*/ 49 w 1536"/>
                <a:gd name="T5" fmla="*/ 59 h 384"/>
                <a:gd name="T6" fmla="*/ 72 w 1536"/>
                <a:gd name="T7" fmla="*/ 64 h 384"/>
                <a:gd name="T8" fmla="*/ 97 w 1536"/>
                <a:gd name="T9" fmla="*/ 70 h 384"/>
                <a:gd name="T10" fmla="*/ 123 w 1536"/>
                <a:gd name="T11" fmla="*/ 75 h 384"/>
                <a:gd name="T12" fmla="*/ 148 w 1536"/>
                <a:gd name="T13" fmla="*/ 80 h 384"/>
                <a:gd name="T14" fmla="*/ 172 w 1536"/>
                <a:gd name="T15" fmla="*/ 85 h 384"/>
                <a:gd name="T16" fmla="*/ 194 w 1536"/>
                <a:gd name="T17" fmla="*/ 89 h 384"/>
                <a:gd name="T18" fmla="*/ 228 w 1536"/>
                <a:gd name="T19" fmla="*/ 93 h 384"/>
                <a:gd name="T20" fmla="*/ 273 w 1536"/>
                <a:gd name="T21" fmla="*/ 96 h 384"/>
                <a:gd name="T22" fmla="*/ 298 w 1536"/>
                <a:gd name="T23" fmla="*/ 90 h 384"/>
                <a:gd name="T24" fmla="*/ 309 w 1536"/>
                <a:gd name="T25" fmla="*/ 86 h 384"/>
                <a:gd name="T26" fmla="*/ 320 w 1536"/>
                <a:gd name="T27" fmla="*/ 81 h 384"/>
                <a:gd name="T28" fmla="*/ 333 w 1536"/>
                <a:gd name="T29" fmla="*/ 73 h 384"/>
                <a:gd name="T30" fmla="*/ 345 w 1536"/>
                <a:gd name="T31" fmla="*/ 67 h 384"/>
                <a:gd name="T32" fmla="*/ 358 w 1536"/>
                <a:gd name="T33" fmla="*/ 60 h 384"/>
                <a:gd name="T34" fmla="*/ 369 w 1536"/>
                <a:gd name="T35" fmla="*/ 54 h 384"/>
                <a:gd name="T36" fmla="*/ 377 w 1536"/>
                <a:gd name="T37" fmla="*/ 48 h 384"/>
                <a:gd name="T38" fmla="*/ 383 w 1536"/>
                <a:gd name="T39" fmla="*/ 43 h 384"/>
                <a:gd name="T40" fmla="*/ 383 w 1536"/>
                <a:gd name="T41" fmla="*/ 34 h 384"/>
                <a:gd name="T42" fmla="*/ 376 w 1536"/>
                <a:gd name="T43" fmla="*/ 28 h 384"/>
                <a:gd name="T44" fmla="*/ 363 w 1536"/>
                <a:gd name="T45" fmla="*/ 23 h 384"/>
                <a:gd name="T46" fmla="*/ 342 w 1536"/>
                <a:gd name="T47" fmla="*/ 18 h 384"/>
                <a:gd name="T48" fmla="*/ 314 w 1536"/>
                <a:gd name="T49" fmla="*/ 21 h 384"/>
                <a:gd name="T50" fmla="*/ 348 w 1536"/>
                <a:gd name="T51" fmla="*/ 26 h 384"/>
                <a:gd name="T52" fmla="*/ 371 w 1536"/>
                <a:gd name="T53" fmla="*/ 34 h 384"/>
                <a:gd name="T54" fmla="*/ 368 w 1536"/>
                <a:gd name="T55" fmla="*/ 39 h 384"/>
                <a:gd name="T56" fmla="*/ 359 w 1536"/>
                <a:gd name="T57" fmla="*/ 45 h 384"/>
                <a:gd name="T58" fmla="*/ 349 w 1536"/>
                <a:gd name="T59" fmla="*/ 50 h 384"/>
                <a:gd name="T60" fmla="*/ 338 w 1536"/>
                <a:gd name="T61" fmla="*/ 55 h 384"/>
                <a:gd name="T62" fmla="*/ 325 w 1536"/>
                <a:gd name="T63" fmla="*/ 61 h 384"/>
                <a:gd name="T64" fmla="*/ 311 w 1536"/>
                <a:gd name="T65" fmla="*/ 67 h 384"/>
                <a:gd name="T66" fmla="*/ 296 w 1536"/>
                <a:gd name="T67" fmla="*/ 72 h 384"/>
                <a:gd name="T68" fmla="*/ 280 w 1536"/>
                <a:gd name="T69" fmla="*/ 77 h 384"/>
                <a:gd name="T70" fmla="*/ 260 w 1536"/>
                <a:gd name="T71" fmla="*/ 81 h 384"/>
                <a:gd name="T72" fmla="*/ 221 w 1536"/>
                <a:gd name="T73" fmla="*/ 79 h 384"/>
                <a:gd name="T74" fmla="*/ 196 w 1536"/>
                <a:gd name="T75" fmla="*/ 74 h 384"/>
                <a:gd name="T76" fmla="*/ 174 w 1536"/>
                <a:gd name="T77" fmla="*/ 70 h 384"/>
                <a:gd name="T78" fmla="*/ 152 w 1536"/>
                <a:gd name="T79" fmla="*/ 66 h 384"/>
                <a:gd name="T80" fmla="*/ 129 w 1536"/>
                <a:gd name="T81" fmla="*/ 61 h 384"/>
                <a:gd name="T82" fmla="*/ 106 w 1536"/>
                <a:gd name="T83" fmla="*/ 56 h 384"/>
                <a:gd name="T84" fmla="*/ 86 w 1536"/>
                <a:gd name="T85" fmla="*/ 52 h 384"/>
                <a:gd name="T86" fmla="*/ 60 w 1536"/>
                <a:gd name="T87" fmla="*/ 46 h 384"/>
                <a:gd name="T88" fmla="*/ 149 w 1536"/>
                <a:gd name="T89" fmla="*/ 8 h 3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6"/>
                <a:gd name="T136" fmla="*/ 0 h 384"/>
                <a:gd name="T137" fmla="*/ 1536 w 1536"/>
                <a:gd name="T138" fmla="*/ 384 h 3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6" h="384">
                  <a:moveTo>
                    <a:pt x="569" y="0"/>
                  </a:moveTo>
                  <a:lnTo>
                    <a:pt x="0" y="190"/>
                  </a:lnTo>
                  <a:lnTo>
                    <a:pt x="25" y="196"/>
                  </a:lnTo>
                  <a:lnTo>
                    <a:pt x="55" y="203"/>
                  </a:lnTo>
                  <a:lnTo>
                    <a:pt x="93" y="213"/>
                  </a:lnTo>
                  <a:lnTo>
                    <a:pt x="116" y="216"/>
                  </a:lnTo>
                  <a:lnTo>
                    <a:pt x="141" y="224"/>
                  </a:lnTo>
                  <a:lnTo>
                    <a:pt x="168" y="230"/>
                  </a:lnTo>
                  <a:lnTo>
                    <a:pt x="196" y="235"/>
                  </a:lnTo>
                  <a:lnTo>
                    <a:pt x="225" y="241"/>
                  </a:lnTo>
                  <a:lnTo>
                    <a:pt x="255" y="249"/>
                  </a:lnTo>
                  <a:lnTo>
                    <a:pt x="287" y="256"/>
                  </a:lnTo>
                  <a:lnTo>
                    <a:pt x="320" y="262"/>
                  </a:lnTo>
                  <a:lnTo>
                    <a:pt x="354" y="270"/>
                  </a:lnTo>
                  <a:lnTo>
                    <a:pt x="386" y="277"/>
                  </a:lnTo>
                  <a:lnTo>
                    <a:pt x="420" y="285"/>
                  </a:lnTo>
                  <a:lnTo>
                    <a:pt x="455" y="292"/>
                  </a:lnTo>
                  <a:lnTo>
                    <a:pt x="491" y="298"/>
                  </a:lnTo>
                  <a:lnTo>
                    <a:pt x="525" y="306"/>
                  </a:lnTo>
                  <a:lnTo>
                    <a:pt x="559" y="313"/>
                  </a:lnTo>
                  <a:lnTo>
                    <a:pt x="591" y="319"/>
                  </a:lnTo>
                  <a:lnTo>
                    <a:pt x="626" y="327"/>
                  </a:lnTo>
                  <a:lnTo>
                    <a:pt x="658" y="332"/>
                  </a:lnTo>
                  <a:lnTo>
                    <a:pt x="688" y="338"/>
                  </a:lnTo>
                  <a:lnTo>
                    <a:pt x="719" y="344"/>
                  </a:lnTo>
                  <a:lnTo>
                    <a:pt x="747" y="348"/>
                  </a:lnTo>
                  <a:lnTo>
                    <a:pt x="776" y="353"/>
                  </a:lnTo>
                  <a:lnTo>
                    <a:pt x="825" y="361"/>
                  </a:lnTo>
                  <a:lnTo>
                    <a:pt x="869" y="367"/>
                  </a:lnTo>
                  <a:lnTo>
                    <a:pt x="911" y="372"/>
                  </a:lnTo>
                  <a:lnTo>
                    <a:pt x="979" y="380"/>
                  </a:lnTo>
                  <a:lnTo>
                    <a:pt x="1040" y="384"/>
                  </a:lnTo>
                  <a:lnTo>
                    <a:pt x="1091" y="382"/>
                  </a:lnTo>
                  <a:lnTo>
                    <a:pt x="1141" y="374"/>
                  </a:lnTo>
                  <a:lnTo>
                    <a:pt x="1167" y="369"/>
                  </a:lnTo>
                  <a:lnTo>
                    <a:pt x="1192" y="359"/>
                  </a:lnTo>
                  <a:lnTo>
                    <a:pt x="1205" y="353"/>
                  </a:lnTo>
                  <a:lnTo>
                    <a:pt x="1219" y="348"/>
                  </a:lnTo>
                  <a:lnTo>
                    <a:pt x="1234" y="342"/>
                  </a:lnTo>
                  <a:lnTo>
                    <a:pt x="1247" y="336"/>
                  </a:lnTo>
                  <a:lnTo>
                    <a:pt x="1262" y="329"/>
                  </a:lnTo>
                  <a:lnTo>
                    <a:pt x="1278" y="321"/>
                  </a:lnTo>
                  <a:lnTo>
                    <a:pt x="1295" y="311"/>
                  </a:lnTo>
                  <a:lnTo>
                    <a:pt x="1312" y="302"/>
                  </a:lnTo>
                  <a:lnTo>
                    <a:pt x="1329" y="292"/>
                  </a:lnTo>
                  <a:lnTo>
                    <a:pt x="1346" y="283"/>
                  </a:lnTo>
                  <a:lnTo>
                    <a:pt x="1363" y="273"/>
                  </a:lnTo>
                  <a:lnTo>
                    <a:pt x="1380" y="266"/>
                  </a:lnTo>
                  <a:lnTo>
                    <a:pt x="1397" y="256"/>
                  </a:lnTo>
                  <a:lnTo>
                    <a:pt x="1415" y="249"/>
                  </a:lnTo>
                  <a:lnTo>
                    <a:pt x="1430" y="239"/>
                  </a:lnTo>
                  <a:lnTo>
                    <a:pt x="1445" y="232"/>
                  </a:lnTo>
                  <a:lnTo>
                    <a:pt x="1460" y="222"/>
                  </a:lnTo>
                  <a:lnTo>
                    <a:pt x="1473" y="215"/>
                  </a:lnTo>
                  <a:lnTo>
                    <a:pt x="1487" y="207"/>
                  </a:lnTo>
                  <a:lnTo>
                    <a:pt x="1498" y="199"/>
                  </a:lnTo>
                  <a:lnTo>
                    <a:pt x="1508" y="190"/>
                  </a:lnTo>
                  <a:lnTo>
                    <a:pt x="1517" y="182"/>
                  </a:lnTo>
                  <a:lnTo>
                    <a:pt x="1525" y="175"/>
                  </a:lnTo>
                  <a:lnTo>
                    <a:pt x="1530" y="169"/>
                  </a:lnTo>
                  <a:lnTo>
                    <a:pt x="1536" y="154"/>
                  </a:lnTo>
                  <a:lnTo>
                    <a:pt x="1534" y="138"/>
                  </a:lnTo>
                  <a:lnTo>
                    <a:pt x="1529" y="133"/>
                  </a:lnTo>
                  <a:lnTo>
                    <a:pt x="1523" y="125"/>
                  </a:lnTo>
                  <a:lnTo>
                    <a:pt x="1513" y="118"/>
                  </a:lnTo>
                  <a:lnTo>
                    <a:pt x="1502" y="112"/>
                  </a:lnTo>
                  <a:lnTo>
                    <a:pt x="1487" y="104"/>
                  </a:lnTo>
                  <a:lnTo>
                    <a:pt x="1470" y="99"/>
                  </a:lnTo>
                  <a:lnTo>
                    <a:pt x="1449" y="91"/>
                  </a:lnTo>
                  <a:lnTo>
                    <a:pt x="1424" y="85"/>
                  </a:lnTo>
                  <a:lnTo>
                    <a:pt x="1397" y="78"/>
                  </a:lnTo>
                  <a:lnTo>
                    <a:pt x="1367" y="72"/>
                  </a:lnTo>
                  <a:lnTo>
                    <a:pt x="1335" y="66"/>
                  </a:lnTo>
                  <a:lnTo>
                    <a:pt x="1297" y="59"/>
                  </a:lnTo>
                  <a:lnTo>
                    <a:pt x="1253" y="83"/>
                  </a:lnTo>
                  <a:lnTo>
                    <a:pt x="1299" y="89"/>
                  </a:lnTo>
                  <a:lnTo>
                    <a:pt x="1342" y="95"/>
                  </a:lnTo>
                  <a:lnTo>
                    <a:pt x="1392" y="104"/>
                  </a:lnTo>
                  <a:lnTo>
                    <a:pt x="1437" y="114"/>
                  </a:lnTo>
                  <a:lnTo>
                    <a:pt x="1470" y="127"/>
                  </a:lnTo>
                  <a:lnTo>
                    <a:pt x="1481" y="133"/>
                  </a:lnTo>
                  <a:lnTo>
                    <a:pt x="1485" y="140"/>
                  </a:lnTo>
                  <a:lnTo>
                    <a:pt x="1481" y="148"/>
                  </a:lnTo>
                  <a:lnTo>
                    <a:pt x="1472" y="156"/>
                  </a:lnTo>
                  <a:lnTo>
                    <a:pt x="1454" y="165"/>
                  </a:lnTo>
                  <a:lnTo>
                    <a:pt x="1445" y="171"/>
                  </a:lnTo>
                  <a:lnTo>
                    <a:pt x="1434" y="177"/>
                  </a:lnTo>
                  <a:lnTo>
                    <a:pt x="1422" y="184"/>
                  </a:lnTo>
                  <a:lnTo>
                    <a:pt x="1409" y="190"/>
                  </a:lnTo>
                  <a:lnTo>
                    <a:pt x="1396" y="197"/>
                  </a:lnTo>
                  <a:lnTo>
                    <a:pt x="1380" y="205"/>
                  </a:lnTo>
                  <a:lnTo>
                    <a:pt x="1365" y="213"/>
                  </a:lnTo>
                  <a:lnTo>
                    <a:pt x="1350" y="220"/>
                  </a:lnTo>
                  <a:lnTo>
                    <a:pt x="1333" y="228"/>
                  </a:lnTo>
                  <a:lnTo>
                    <a:pt x="1316" y="235"/>
                  </a:lnTo>
                  <a:lnTo>
                    <a:pt x="1297" y="243"/>
                  </a:lnTo>
                  <a:lnTo>
                    <a:pt x="1280" y="251"/>
                  </a:lnTo>
                  <a:lnTo>
                    <a:pt x="1261" y="258"/>
                  </a:lnTo>
                  <a:lnTo>
                    <a:pt x="1242" y="266"/>
                  </a:lnTo>
                  <a:lnTo>
                    <a:pt x="1221" y="273"/>
                  </a:lnTo>
                  <a:lnTo>
                    <a:pt x="1202" y="281"/>
                  </a:lnTo>
                  <a:lnTo>
                    <a:pt x="1181" y="287"/>
                  </a:lnTo>
                  <a:lnTo>
                    <a:pt x="1162" y="294"/>
                  </a:lnTo>
                  <a:lnTo>
                    <a:pt x="1141" y="300"/>
                  </a:lnTo>
                  <a:lnTo>
                    <a:pt x="1120" y="306"/>
                  </a:lnTo>
                  <a:lnTo>
                    <a:pt x="1101" y="310"/>
                  </a:lnTo>
                  <a:lnTo>
                    <a:pt x="1080" y="315"/>
                  </a:lnTo>
                  <a:lnTo>
                    <a:pt x="1038" y="321"/>
                  </a:lnTo>
                  <a:lnTo>
                    <a:pt x="998" y="325"/>
                  </a:lnTo>
                  <a:lnTo>
                    <a:pt x="922" y="321"/>
                  </a:lnTo>
                  <a:lnTo>
                    <a:pt x="882" y="315"/>
                  </a:lnTo>
                  <a:lnTo>
                    <a:pt x="835" y="308"/>
                  </a:lnTo>
                  <a:lnTo>
                    <a:pt x="810" y="302"/>
                  </a:lnTo>
                  <a:lnTo>
                    <a:pt x="783" y="296"/>
                  </a:lnTo>
                  <a:lnTo>
                    <a:pt x="755" y="292"/>
                  </a:lnTo>
                  <a:lnTo>
                    <a:pt x="726" y="287"/>
                  </a:lnTo>
                  <a:lnTo>
                    <a:pt x="696" y="279"/>
                  </a:lnTo>
                  <a:lnTo>
                    <a:pt x="668" y="273"/>
                  </a:lnTo>
                  <a:lnTo>
                    <a:pt x="635" y="268"/>
                  </a:lnTo>
                  <a:lnTo>
                    <a:pt x="605" y="262"/>
                  </a:lnTo>
                  <a:lnTo>
                    <a:pt x="574" y="254"/>
                  </a:lnTo>
                  <a:lnTo>
                    <a:pt x="544" y="249"/>
                  </a:lnTo>
                  <a:lnTo>
                    <a:pt x="514" y="241"/>
                  </a:lnTo>
                  <a:lnTo>
                    <a:pt x="483" y="235"/>
                  </a:lnTo>
                  <a:lnTo>
                    <a:pt x="455" y="230"/>
                  </a:lnTo>
                  <a:lnTo>
                    <a:pt x="424" y="222"/>
                  </a:lnTo>
                  <a:lnTo>
                    <a:pt x="398" y="216"/>
                  </a:lnTo>
                  <a:lnTo>
                    <a:pt x="371" y="211"/>
                  </a:lnTo>
                  <a:lnTo>
                    <a:pt x="344" y="205"/>
                  </a:lnTo>
                  <a:lnTo>
                    <a:pt x="320" y="199"/>
                  </a:lnTo>
                  <a:lnTo>
                    <a:pt x="276" y="190"/>
                  </a:lnTo>
                  <a:lnTo>
                    <a:pt x="240" y="182"/>
                  </a:lnTo>
                  <a:lnTo>
                    <a:pt x="213" y="177"/>
                  </a:lnTo>
                  <a:lnTo>
                    <a:pt x="190" y="171"/>
                  </a:lnTo>
                  <a:lnTo>
                    <a:pt x="593" y="3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93"/>
            <p:cNvSpPr>
              <a:spLocks/>
            </p:cNvSpPr>
            <p:nvPr/>
          </p:nvSpPr>
          <p:spPr bwMode="auto">
            <a:xfrm>
              <a:off x="3123" y="2843"/>
              <a:ext cx="1030" cy="285"/>
            </a:xfrm>
            <a:custGeom>
              <a:avLst/>
              <a:gdLst>
                <a:gd name="T0" fmla="*/ 498 w 2058"/>
                <a:gd name="T1" fmla="*/ 35 h 570"/>
                <a:gd name="T2" fmla="*/ 491 w 2058"/>
                <a:gd name="T3" fmla="*/ 44 h 570"/>
                <a:gd name="T4" fmla="*/ 483 w 2058"/>
                <a:gd name="T5" fmla="*/ 54 h 570"/>
                <a:gd name="T6" fmla="*/ 474 w 2058"/>
                <a:gd name="T7" fmla="*/ 64 h 570"/>
                <a:gd name="T8" fmla="*/ 459 w 2058"/>
                <a:gd name="T9" fmla="*/ 86 h 570"/>
                <a:gd name="T10" fmla="*/ 445 w 2058"/>
                <a:gd name="T11" fmla="*/ 112 h 570"/>
                <a:gd name="T12" fmla="*/ 432 w 2058"/>
                <a:gd name="T13" fmla="*/ 107 h 570"/>
                <a:gd name="T14" fmla="*/ 402 w 2058"/>
                <a:gd name="T15" fmla="*/ 99 h 570"/>
                <a:gd name="T16" fmla="*/ 303 w 2058"/>
                <a:gd name="T17" fmla="*/ 101 h 570"/>
                <a:gd name="T18" fmla="*/ 262 w 2058"/>
                <a:gd name="T19" fmla="*/ 111 h 570"/>
                <a:gd name="T20" fmla="*/ 246 w 2058"/>
                <a:gd name="T21" fmla="*/ 122 h 570"/>
                <a:gd name="T22" fmla="*/ 236 w 2058"/>
                <a:gd name="T23" fmla="*/ 115 h 570"/>
                <a:gd name="T24" fmla="*/ 228 w 2058"/>
                <a:gd name="T25" fmla="*/ 107 h 570"/>
                <a:gd name="T26" fmla="*/ 216 w 2058"/>
                <a:gd name="T27" fmla="*/ 97 h 570"/>
                <a:gd name="T28" fmla="*/ 200 w 2058"/>
                <a:gd name="T29" fmla="*/ 86 h 570"/>
                <a:gd name="T30" fmla="*/ 184 w 2058"/>
                <a:gd name="T31" fmla="*/ 75 h 570"/>
                <a:gd name="T32" fmla="*/ 169 w 2058"/>
                <a:gd name="T33" fmla="*/ 66 h 570"/>
                <a:gd name="T34" fmla="*/ 153 w 2058"/>
                <a:gd name="T35" fmla="*/ 58 h 570"/>
                <a:gd name="T36" fmla="*/ 130 w 2058"/>
                <a:gd name="T37" fmla="*/ 51 h 570"/>
                <a:gd name="T38" fmla="*/ 62 w 2058"/>
                <a:gd name="T39" fmla="*/ 46 h 570"/>
                <a:gd name="T40" fmla="*/ 88 w 2058"/>
                <a:gd name="T41" fmla="*/ 39 h 570"/>
                <a:gd name="T42" fmla="*/ 121 w 2058"/>
                <a:gd name="T43" fmla="*/ 30 h 570"/>
                <a:gd name="T44" fmla="*/ 147 w 2058"/>
                <a:gd name="T45" fmla="*/ 23 h 570"/>
                <a:gd name="T46" fmla="*/ 171 w 2058"/>
                <a:gd name="T47" fmla="*/ 15 h 570"/>
                <a:gd name="T48" fmla="*/ 197 w 2058"/>
                <a:gd name="T49" fmla="*/ 6 h 570"/>
                <a:gd name="T50" fmla="*/ 165 w 2058"/>
                <a:gd name="T51" fmla="*/ 7 h 570"/>
                <a:gd name="T52" fmla="*/ 139 w 2058"/>
                <a:gd name="T53" fmla="*/ 14 h 570"/>
                <a:gd name="T54" fmla="*/ 109 w 2058"/>
                <a:gd name="T55" fmla="*/ 21 h 570"/>
                <a:gd name="T56" fmla="*/ 80 w 2058"/>
                <a:gd name="T57" fmla="*/ 29 h 570"/>
                <a:gd name="T58" fmla="*/ 54 w 2058"/>
                <a:gd name="T59" fmla="*/ 35 h 570"/>
                <a:gd name="T60" fmla="*/ 21 w 2058"/>
                <a:gd name="T61" fmla="*/ 45 h 570"/>
                <a:gd name="T62" fmla="*/ 1 w 2058"/>
                <a:gd name="T63" fmla="*/ 54 h 570"/>
                <a:gd name="T64" fmla="*/ 77 w 2058"/>
                <a:gd name="T65" fmla="*/ 54 h 570"/>
                <a:gd name="T66" fmla="*/ 130 w 2058"/>
                <a:gd name="T67" fmla="*/ 62 h 570"/>
                <a:gd name="T68" fmla="*/ 152 w 2058"/>
                <a:gd name="T69" fmla="*/ 73 h 570"/>
                <a:gd name="T70" fmla="*/ 172 w 2058"/>
                <a:gd name="T71" fmla="*/ 84 h 570"/>
                <a:gd name="T72" fmla="*/ 190 w 2058"/>
                <a:gd name="T73" fmla="*/ 96 h 570"/>
                <a:gd name="T74" fmla="*/ 205 w 2058"/>
                <a:gd name="T75" fmla="*/ 107 h 570"/>
                <a:gd name="T76" fmla="*/ 216 w 2058"/>
                <a:gd name="T77" fmla="*/ 118 h 570"/>
                <a:gd name="T78" fmla="*/ 226 w 2058"/>
                <a:gd name="T79" fmla="*/ 127 h 570"/>
                <a:gd name="T80" fmla="*/ 234 w 2058"/>
                <a:gd name="T81" fmla="*/ 134 h 570"/>
                <a:gd name="T82" fmla="*/ 241 w 2058"/>
                <a:gd name="T83" fmla="*/ 142 h 570"/>
                <a:gd name="T84" fmla="*/ 251 w 2058"/>
                <a:gd name="T85" fmla="*/ 135 h 570"/>
                <a:gd name="T86" fmla="*/ 260 w 2058"/>
                <a:gd name="T87" fmla="*/ 128 h 570"/>
                <a:gd name="T88" fmla="*/ 271 w 2058"/>
                <a:gd name="T89" fmla="*/ 121 h 570"/>
                <a:gd name="T90" fmla="*/ 287 w 2058"/>
                <a:gd name="T91" fmla="*/ 114 h 570"/>
                <a:gd name="T92" fmla="*/ 307 w 2058"/>
                <a:gd name="T93" fmla="*/ 108 h 570"/>
                <a:gd name="T94" fmla="*/ 355 w 2058"/>
                <a:gd name="T95" fmla="*/ 102 h 570"/>
                <a:gd name="T96" fmla="*/ 419 w 2058"/>
                <a:gd name="T97" fmla="*/ 112 h 570"/>
                <a:gd name="T98" fmla="*/ 442 w 2058"/>
                <a:gd name="T99" fmla="*/ 122 h 570"/>
                <a:gd name="T100" fmla="*/ 453 w 2058"/>
                <a:gd name="T101" fmla="*/ 109 h 570"/>
                <a:gd name="T102" fmla="*/ 469 w 2058"/>
                <a:gd name="T103" fmla="*/ 80 h 570"/>
                <a:gd name="T104" fmla="*/ 484 w 2058"/>
                <a:gd name="T105" fmla="*/ 59 h 570"/>
                <a:gd name="T106" fmla="*/ 491 w 2058"/>
                <a:gd name="T107" fmla="*/ 50 h 570"/>
                <a:gd name="T108" fmla="*/ 499 w 2058"/>
                <a:gd name="T109" fmla="*/ 41 h 570"/>
                <a:gd name="T110" fmla="*/ 507 w 2058"/>
                <a:gd name="T111" fmla="*/ 33 h 570"/>
                <a:gd name="T112" fmla="*/ 516 w 2058"/>
                <a:gd name="T113" fmla="*/ 25 h 5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58"/>
                <a:gd name="T172" fmla="*/ 0 h 570"/>
                <a:gd name="T173" fmla="*/ 2058 w 2058"/>
                <a:gd name="T174" fmla="*/ 570 h 5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58" h="570">
                  <a:moveTo>
                    <a:pt x="2013" y="108"/>
                  </a:moveTo>
                  <a:lnTo>
                    <a:pt x="2009" y="114"/>
                  </a:lnTo>
                  <a:lnTo>
                    <a:pt x="2003" y="119"/>
                  </a:lnTo>
                  <a:lnTo>
                    <a:pt x="1995" y="129"/>
                  </a:lnTo>
                  <a:lnTo>
                    <a:pt x="1988" y="138"/>
                  </a:lnTo>
                  <a:lnTo>
                    <a:pt x="1982" y="144"/>
                  </a:lnTo>
                  <a:lnTo>
                    <a:pt x="1976" y="152"/>
                  </a:lnTo>
                  <a:lnTo>
                    <a:pt x="1973" y="157"/>
                  </a:lnTo>
                  <a:lnTo>
                    <a:pt x="1967" y="165"/>
                  </a:lnTo>
                  <a:lnTo>
                    <a:pt x="1961" y="173"/>
                  </a:lnTo>
                  <a:lnTo>
                    <a:pt x="1954" y="180"/>
                  </a:lnTo>
                  <a:lnTo>
                    <a:pt x="1948" y="188"/>
                  </a:lnTo>
                  <a:lnTo>
                    <a:pt x="1942" y="196"/>
                  </a:lnTo>
                  <a:lnTo>
                    <a:pt x="1935" y="203"/>
                  </a:lnTo>
                  <a:lnTo>
                    <a:pt x="1929" y="213"/>
                  </a:lnTo>
                  <a:lnTo>
                    <a:pt x="1921" y="220"/>
                  </a:lnTo>
                  <a:lnTo>
                    <a:pt x="1916" y="230"/>
                  </a:lnTo>
                  <a:lnTo>
                    <a:pt x="1908" y="237"/>
                  </a:lnTo>
                  <a:lnTo>
                    <a:pt x="1902" y="247"/>
                  </a:lnTo>
                  <a:lnTo>
                    <a:pt x="1895" y="254"/>
                  </a:lnTo>
                  <a:lnTo>
                    <a:pt x="1889" y="264"/>
                  </a:lnTo>
                  <a:lnTo>
                    <a:pt x="1876" y="281"/>
                  </a:lnTo>
                  <a:lnTo>
                    <a:pt x="1864" y="298"/>
                  </a:lnTo>
                  <a:lnTo>
                    <a:pt x="1853" y="315"/>
                  </a:lnTo>
                  <a:lnTo>
                    <a:pt x="1832" y="344"/>
                  </a:lnTo>
                  <a:lnTo>
                    <a:pt x="1817" y="370"/>
                  </a:lnTo>
                  <a:lnTo>
                    <a:pt x="1805" y="391"/>
                  </a:lnTo>
                  <a:lnTo>
                    <a:pt x="1798" y="408"/>
                  </a:lnTo>
                  <a:lnTo>
                    <a:pt x="1786" y="435"/>
                  </a:lnTo>
                  <a:lnTo>
                    <a:pt x="1779" y="448"/>
                  </a:lnTo>
                  <a:lnTo>
                    <a:pt x="1773" y="448"/>
                  </a:lnTo>
                  <a:lnTo>
                    <a:pt x="1760" y="443"/>
                  </a:lnTo>
                  <a:lnTo>
                    <a:pt x="1750" y="439"/>
                  </a:lnTo>
                  <a:lnTo>
                    <a:pt x="1737" y="431"/>
                  </a:lnTo>
                  <a:lnTo>
                    <a:pt x="1724" y="426"/>
                  </a:lnTo>
                  <a:lnTo>
                    <a:pt x="1707" y="418"/>
                  </a:lnTo>
                  <a:lnTo>
                    <a:pt x="1686" y="412"/>
                  </a:lnTo>
                  <a:lnTo>
                    <a:pt x="1663" y="405"/>
                  </a:lnTo>
                  <a:lnTo>
                    <a:pt x="1636" y="399"/>
                  </a:lnTo>
                  <a:lnTo>
                    <a:pt x="1606" y="393"/>
                  </a:lnTo>
                  <a:lnTo>
                    <a:pt x="1573" y="389"/>
                  </a:lnTo>
                  <a:lnTo>
                    <a:pt x="1537" y="386"/>
                  </a:lnTo>
                  <a:lnTo>
                    <a:pt x="1452" y="386"/>
                  </a:lnTo>
                  <a:lnTo>
                    <a:pt x="1281" y="395"/>
                  </a:lnTo>
                  <a:lnTo>
                    <a:pt x="1209" y="403"/>
                  </a:lnTo>
                  <a:lnTo>
                    <a:pt x="1144" y="414"/>
                  </a:lnTo>
                  <a:lnTo>
                    <a:pt x="1115" y="420"/>
                  </a:lnTo>
                  <a:lnTo>
                    <a:pt x="1091" y="427"/>
                  </a:lnTo>
                  <a:lnTo>
                    <a:pt x="1066" y="435"/>
                  </a:lnTo>
                  <a:lnTo>
                    <a:pt x="1047" y="443"/>
                  </a:lnTo>
                  <a:lnTo>
                    <a:pt x="1028" y="450"/>
                  </a:lnTo>
                  <a:lnTo>
                    <a:pt x="1013" y="460"/>
                  </a:lnTo>
                  <a:lnTo>
                    <a:pt x="999" y="467"/>
                  </a:lnTo>
                  <a:lnTo>
                    <a:pt x="990" y="479"/>
                  </a:lnTo>
                  <a:lnTo>
                    <a:pt x="982" y="486"/>
                  </a:lnTo>
                  <a:lnTo>
                    <a:pt x="977" y="492"/>
                  </a:lnTo>
                  <a:lnTo>
                    <a:pt x="969" y="496"/>
                  </a:lnTo>
                  <a:lnTo>
                    <a:pt x="963" y="492"/>
                  </a:lnTo>
                  <a:lnTo>
                    <a:pt x="954" y="479"/>
                  </a:lnTo>
                  <a:lnTo>
                    <a:pt x="941" y="460"/>
                  </a:lnTo>
                  <a:lnTo>
                    <a:pt x="935" y="452"/>
                  </a:lnTo>
                  <a:lnTo>
                    <a:pt x="931" y="446"/>
                  </a:lnTo>
                  <a:lnTo>
                    <a:pt x="925" y="439"/>
                  </a:lnTo>
                  <a:lnTo>
                    <a:pt x="918" y="433"/>
                  </a:lnTo>
                  <a:lnTo>
                    <a:pt x="912" y="426"/>
                  </a:lnTo>
                  <a:lnTo>
                    <a:pt x="904" y="418"/>
                  </a:lnTo>
                  <a:lnTo>
                    <a:pt x="895" y="410"/>
                  </a:lnTo>
                  <a:lnTo>
                    <a:pt x="885" y="403"/>
                  </a:lnTo>
                  <a:lnTo>
                    <a:pt x="876" y="393"/>
                  </a:lnTo>
                  <a:lnTo>
                    <a:pt x="864" y="386"/>
                  </a:lnTo>
                  <a:lnTo>
                    <a:pt x="851" y="378"/>
                  </a:lnTo>
                  <a:lnTo>
                    <a:pt x="838" y="368"/>
                  </a:lnTo>
                  <a:lnTo>
                    <a:pt x="823" y="359"/>
                  </a:lnTo>
                  <a:lnTo>
                    <a:pt x="809" y="351"/>
                  </a:lnTo>
                  <a:lnTo>
                    <a:pt x="798" y="342"/>
                  </a:lnTo>
                  <a:lnTo>
                    <a:pt x="785" y="332"/>
                  </a:lnTo>
                  <a:lnTo>
                    <a:pt x="771" y="325"/>
                  </a:lnTo>
                  <a:lnTo>
                    <a:pt x="760" y="315"/>
                  </a:lnTo>
                  <a:lnTo>
                    <a:pt x="747" y="308"/>
                  </a:lnTo>
                  <a:lnTo>
                    <a:pt x="735" y="300"/>
                  </a:lnTo>
                  <a:lnTo>
                    <a:pt x="722" y="292"/>
                  </a:lnTo>
                  <a:lnTo>
                    <a:pt x="711" y="285"/>
                  </a:lnTo>
                  <a:lnTo>
                    <a:pt x="699" y="277"/>
                  </a:lnTo>
                  <a:lnTo>
                    <a:pt x="688" y="270"/>
                  </a:lnTo>
                  <a:lnTo>
                    <a:pt x="674" y="262"/>
                  </a:lnTo>
                  <a:lnTo>
                    <a:pt x="663" y="254"/>
                  </a:lnTo>
                  <a:lnTo>
                    <a:pt x="650" y="249"/>
                  </a:lnTo>
                  <a:lnTo>
                    <a:pt x="636" y="241"/>
                  </a:lnTo>
                  <a:lnTo>
                    <a:pt x="623" y="235"/>
                  </a:lnTo>
                  <a:lnTo>
                    <a:pt x="610" y="230"/>
                  </a:lnTo>
                  <a:lnTo>
                    <a:pt x="596" y="224"/>
                  </a:lnTo>
                  <a:lnTo>
                    <a:pt x="581" y="218"/>
                  </a:lnTo>
                  <a:lnTo>
                    <a:pt x="566" y="215"/>
                  </a:lnTo>
                  <a:lnTo>
                    <a:pt x="551" y="209"/>
                  </a:lnTo>
                  <a:lnTo>
                    <a:pt x="519" y="201"/>
                  </a:lnTo>
                  <a:lnTo>
                    <a:pt x="482" y="196"/>
                  </a:lnTo>
                  <a:lnTo>
                    <a:pt x="444" y="190"/>
                  </a:lnTo>
                  <a:lnTo>
                    <a:pt x="353" y="186"/>
                  </a:lnTo>
                  <a:lnTo>
                    <a:pt x="247" y="184"/>
                  </a:lnTo>
                  <a:lnTo>
                    <a:pt x="245" y="182"/>
                  </a:lnTo>
                  <a:lnTo>
                    <a:pt x="252" y="178"/>
                  </a:lnTo>
                  <a:lnTo>
                    <a:pt x="270" y="175"/>
                  </a:lnTo>
                  <a:lnTo>
                    <a:pt x="296" y="167"/>
                  </a:lnTo>
                  <a:lnTo>
                    <a:pt x="332" y="159"/>
                  </a:lnTo>
                  <a:lnTo>
                    <a:pt x="351" y="154"/>
                  </a:lnTo>
                  <a:lnTo>
                    <a:pt x="374" y="148"/>
                  </a:lnTo>
                  <a:lnTo>
                    <a:pt x="399" y="142"/>
                  </a:lnTo>
                  <a:lnTo>
                    <a:pt x="425" y="135"/>
                  </a:lnTo>
                  <a:lnTo>
                    <a:pt x="454" y="127"/>
                  </a:lnTo>
                  <a:lnTo>
                    <a:pt x="484" y="119"/>
                  </a:lnTo>
                  <a:lnTo>
                    <a:pt x="517" y="110"/>
                  </a:lnTo>
                  <a:lnTo>
                    <a:pt x="534" y="104"/>
                  </a:lnTo>
                  <a:lnTo>
                    <a:pt x="551" y="100"/>
                  </a:lnTo>
                  <a:lnTo>
                    <a:pt x="568" y="95"/>
                  </a:lnTo>
                  <a:lnTo>
                    <a:pt x="587" y="89"/>
                  </a:lnTo>
                  <a:lnTo>
                    <a:pt x="604" y="83"/>
                  </a:lnTo>
                  <a:lnTo>
                    <a:pt x="623" y="78"/>
                  </a:lnTo>
                  <a:lnTo>
                    <a:pt x="642" y="72"/>
                  </a:lnTo>
                  <a:lnTo>
                    <a:pt x="663" y="64"/>
                  </a:lnTo>
                  <a:lnTo>
                    <a:pt x="682" y="59"/>
                  </a:lnTo>
                  <a:lnTo>
                    <a:pt x="703" y="51"/>
                  </a:lnTo>
                  <a:lnTo>
                    <a:pt x="724" y="45"/>
                  </a:lnTo>
                  <a:lnTo>
                    <a:pt x="745" y="38"/>
                  </a:lnTo>
                  <a:lnTo>
                    <a:pt x="766" y="30"/>
                  </a:lnTo>
                  <a:lnTo>
                    <a:pt x="788" y="23"/>
                  </a:lnTo>
                  <a:lnTo>
                    <a:pt x="762" y="0"/>
                  </a:lnTo>
                  <a:lnTo>
                    <a:pt x="743" y="5"/>
                  </a:lnTo>
                  <a:lnTo>
                    <a:pt x="722" y="9"/>
                  </a:lnTo>
                  <a:lnTo>
                    <a:pt x="693" y="17"/>
                  </a:lnTo>
                  <a:lnTo>
                    <a:pt x="659" y="26"/>
                  </a:lnTo>
                  <a:lnTo>
                    <a:pt x="640" y="32"/>
                  </a:lnTo>
                  <a:lnTo>
                    <a:pt x="619" y="36"/>
                  </a:lnTo>
                  <a:lnTo>
                    <a:pt x="598" y="42"/>
                  </a:lnTo>
                  <a:lnTo>
                    <a:pt x="577" y="47"/>
                  </a:lnTo>
                  <a:lnTo>
                    <a:pt x="555" y="53"/>
                  </a:lnTo>
                  <a:lnTo>
                    <a:pt x="530" y="59"/>
                  </a:lnTo>
                  <a:lnTo>
                    <a:pt x="507" y="64"/>
                  </a:lnTo>
                  <a:lnTo>
                    <a:pt x="482" y="72"/>
                  </a:lnTo>
                  <a:lnTo>
                    <a:pt x="458" y="78"/>
                  </a:lnTo>
                  <a:lnTo>
                    <a:pt x="435" y="83"/>
                  </a:lnTo>
                  <a:lnTo>
                    <a:pt x="410" y="91"/>
                  </a:lnTo>
                  <a:lnTo>
                    <a:pt x="385" y="97"/>
                  </a:lnTo>
                  <a:lnTo>
                    <a:pt x="363" y="102"/>
                  </a:lnTo>
                  <a:lnTo>
                    <a:pt x="340" y="108"/>
                  </a:lnTo>
                  <a:lnTo>
                    <a:pt x="317" y="114"/>
                  </a:lnTo>
                  <a:lnTo>
                    <a:pt x="294" y="119"/>
                  </a:lnTo>
                  <a:lnTo>
                    <a:pt x="273" y="125"/>
                  </a:lnTo>
                  <a:lnTo>
                    <a:pt x="252" y="131"/>
                  </a:lnTo>
                  <a:lnTo>
                    <a:pt x="233" y="137"/>
                  </a:lnTo>
                  <a:lnTo>
                    <a:pt x="216" y="140"/>
                  </a:lnTo>
                  <a:lnTo>
                    <a:pt x="184" y="150"/>
                  </a:lnTo>
                  <a:lnTo>
                    <a:pt x="155" y="157"/>
                  </a:lnTo>
                  <a:lnTo>
                    <a:pt x="129" y="165"/>
                  </a:lnTo>
                  <a:lnTo>
                    <a:pt x="104" y="171"/>
                  </a:lnTo>
                  <a:lnTo>
                    <a:pt x="81" y="178"/>
                  </a:lnTo>
                  <a:lnTo>
                    <a:pt x="60" y="184"/>
                  </a:lnTo>
                  <a:lnTo>
                    <a:pt x="41" y="192"/>
                  </a:lnTo>
                  <a:lnTo>
                    <a:pt x="15" y="201"/>
                  </a:lnTo>
                  <a:lnTo>
                    <a:pt x="0" y="211"/>
                  </a:lnTo>
                  <a:lnTo>
                    <a:pt x="1" y="216"/>
                  </a:lnTo>
                  <a:lnTo>
                    <a:pt x="21" y="220"/>
                  </a:lnTo>
                  <a:lnTo>
                    <a:pt x="60" y="222"/>
                  </a:lnTo>
                  <a:lnTo>
                    <a:pt x="174" y="216"/>
                  </a:lnTo>
                  <a:lnTo>
                    <a:pt x="237" y="215"/>
                  </a:lnTo>
                  <a:lnTo>
                    <a:pt x="306" y="213"/>
                  </a:lnTo>
                  <a:lnTo>
                    <a:pt x="374" y="216"/>
                  </a:lnTo>
                  <a:lnTo>
                    <a:pt x="446" y="228"/>
                  </a:lnTo>
                  <a:lnTo>
                    <a:pt x="482" y="235"/>
                  </a:lnTo>
                  <a:lnTo>
                    <a:pt x="500" y="241"/>
                  </a:lnTo>
                  <a:lnTo>
                    <a:pt x="519" y="247"/>
                  </a:lnTo>
                  <a:lnTo>
                    <a:pt x="536" y="254"/>
                  </a:lnTo>
                  <a:lnTo>
                    <a:pt x="555" y="262"/>
                  </a:lnTo>
                  <a:lnTo>
                    <a:pt x="572" y="270"/>
                  </a:lnTo>
                  <a:lnTo>
                    <a:pt x="589" y="279"/>
                  </a:lnTo>
                  <a:lnTo>
                    <a:pt x="608" y="289"/>
                  </a:lnTo>
                  <a:lnTo>
                    <a:pt x="625" y="298"/>
                  </a:lnTo>
                  <a:lnTo>
                    <a:pt x="640" y="308"/>
                  </a:lnTo>
                  <a:lnTo>
                    <a:pt x="657" y="315"/>
                  </a:lnTo>
                  <a:lnTo>
                    <a:pt x="672" y="327"/>
                  </a:lnTo>
                  <a:lnTo>
                    <a:pt x="688" y="336"/>
                  </a:lnTo>
                  <a:lnTo>
                    <a:pt x="703" y="346"/>
                  </a:lnTo>
                  <a:lnTo>
                    <a:pt x="718" y="355"/>
                  </a:lnTo>
                  <a:lnTo>
                    <a:pt x="731" y="365"/>
                  </a:lnTo>
                  <a:lnTo>
                    <a:pt x="745" y="374"/>
                  </a:lnTo>
                  <a:lnTo>
                    <a:pt x="758" y="384"/>
                  </a:lnTo>
                  <a:lnTo>
                    <a:pt x="771" y="393"/>
                  </a:lnTo>
                  <a:lnTo>
                    <a:pt x="783" y="401"/>
                  </a:lnTo>
                  <a:lnTo>
                    <a:pt x="794" y="410"/>
                  </a:lnTo>
                  <a:lnTo>
                    <a:pt x="806" y="420"/>
                  </a:lnTo>
                  <a:lnTo>
                    <a:pt x="817" y="427"/>
                  </a:lnTo>
                  <a:lnTo>
                    <a:pt x="828" y="437"/>
                  </a:lnTo>
                  <a:lnTo>
                    <a:pt x="838" y="445"/>
                  </a:lnTo>
                  <a:lnTo>
                    <a:pt x="847" y="454"/>
                  </a:lnTo>
                  <a:lnTo>
                    <a:pt x="857" y="462"/>
                  </a:lnTo>
                  <a:lnTo>
                    <a:pt x="864" y="469"/>
                  </a:lnTo>
                  <a:lnTo>
                    <a:pt x="874" y="477"/>
                  </a:lnTo>
                  <a:lnTo>
                    <a:pt x="882" y="484"/>
                  </a:lnTo>
                  <a:lnTo>
                    <a:pt x="889" y="492"/>
                  </a:lnTo>
                  <a:lnTo>
                    <a:pt x="895" y="498"/>
                  </a:lnTo>
                  <a:lnTo>
                    <a:pt x="902" y="505"/>
                  </a:lnTo>
                  <a:lnTo>
                    <a:pt x="908" y="511"/>
                  </a:lnTo>
                  <a:lnTo>
                    <a:pt x="914" y="517"/>
                  </a:lnTo>
                  <a:lnTo>
                    <a:pt x="920" y="522"/>
                  </a:lnTo>
                  <a:lnTo>
                    <a:pt x="923" y="526"/>
                  </a:lnTo>
                  <a:lnTo>
                    <a:pt x="933" y="536"/>
                  </a:lnTo>
                  <a:lnTo>
                    <a:pt x="939" y="543"/>
                  </a:lnTo>
                  <a:lnTo>
                    <a:pt x="944" y="551"/>
                  </a:lnTo>
                  <a:lnTo>
                    <a:pt x="950" y="557"/>
                  </a:lnTo>
                  <a:lnTo>
                    <a:pt x="956" y="560"/>
                  </a:lnTo>
                  <a:lnTo>
                    <a:pt x="963" y="566"/>
                  </a:lnTo>
                  <a:lnTo>
                    <a:pt x="971" y="570"/>
                  </a:lnTo>
                  <a:lnTo>
                    <a:pt x="984" y="564"/>
                  </a:lnTo>
                  <a:lnTo>
                    <a:pt x="990" y="557"/>
                  </a:lnTo>
                  <a:lnTo>
                    <a:pt x="998" y="545"/>
                  </a:lnTo>
                  <a:lnTo>
                    <a:pt x="1003" y="540"/>
                  </a:lnTo>
                  <a:lnTo>
                    <a:pt x="1011" y="530"/>
                  </a:lnTo>
                  <a:lnTo>
                    <a:pt x="1017" y="526"/>
                  </a:lnTo>
                  <a:lnTo>
                    <a:pt x="1022" y="521"/>
                  </a:lnTo>
                  <a:lnTo>
                    <a:pt x="1028" y="517"/>
                  </a:lnTo>
                  <a:lnTo>
                    <a:pt x="1036" y="511"/>
                  </a:lnTo>
                  <a:lnTo>
                    <a:pt x="1043" y="505"/>
                  </a:lnTo>
                  <a:lnTo>
                    <a:pt x="1053" y="500"/>
                  </a:lnTo>
                  <a:lnTo>
                    <a:pt x="1060" y="494"/>
                  </a:lnTo>
                  <a:lnTo>
                    <a:pt x="1072" y="488"/>
                  </a:lnTo>
                  <a:lnTo>
                    <a:pt x="1081" y="483"/>
                  </a:lnTo>
                  <a:lnTo>
                    <a:pt x="1093" y="477"/>
                  </a:lnTo>
                  <a:lnTo>
                    <a:pt x="1104" y="471"/>
                  </a:lnTo>
                  <a:lnTo>
                    <a:pt x="1117" y="465"/>
                  </a:lnTo>
                  <a:lnTo>
                    <a:pt x="1131" y="460"/>
                  </a:lnTo>
                  <a:lnTo>
                    <a:pt x="1144" y="454"/>
                  </a:lnTo>
                  <a:lnTo>
                    <a:pt x="1159" y="448"/>
                  </a:lnTo>
                  <a:lnTo>
                    <a:pt x="1174" y="443"/>
                  </a:lnTo>
                  <a:lnTo>
                    <a:pt x="1191" y="439"/>
                  </a:lnTo>
                  <a:lnTo>
                    <a:pt x="1209" y="433"/>
                  </a:lnTo>
                  <a:lnTo>
                    <a:pt x="1226" y="429"/>
                  </a:lnTo>
                  <a:lnTo>
                    <a:pt x="1243" y="426"/>
                  </a:lnTo>
                  <a:lnTo>
                    <a:pt x="1283" y="418"/>
                  </a:lnTo>
                  <a:lnTo>
                    <a:pt x="1324" y="410"/>
                  </a:lnTo>
                  <a:lnTo>
                    <a:pt x="1368" y="406"/>
                  </a:lnTo>
                  <a:lnTo>
                    <a:pt x="1416" y="405"/>
                  </a:lnTo>
                  <a:lnTo>
                    <a:pt x="1505" y="408"/>
                  </a:lnTo>
                  <a:lnTo>
                    <a:pt x="1583" y="422"/>
                  </a:lnTo>
                  <a:lnTo>
                    <a:pt x="1617" y="429"/>
                  </a:lnTo>
                  <a:lnTo>
                    <a:pt x="1648" y="439"/>
                  </a:lnTo>
                  <a:lnTo>
                    <a:pt x="1674" y="448"/>
                  </a:lnTo>
                  <a:lnTo>
                    <a:pt x="1699" y="460"/>
                  </a:lnTo>
                  <a:lnTo>
                    <a:pt x="1720" y="467"/>
                  </a:lnTo>
                  <a:lnTo>
                    <a:pt x="1739" y="475"/>
                  </a:lnTo>
                  <a:lnTo>
                    <a:pt x="1754" y="483"/>
                  </a:lnTo>
                  <a:lnTo>
                    <a:pt x="1767" y="488"/>
                  </a:lnTo>
                  <a:lnTo>
                    <a:pt x="1786" y="488"/>
                  </a:lnTo>
                  <a:lnTo>
                    <a:pt x="1794" y="479"/>
                  </a:lnTo>
                  <a:lnTo>
                    <a:pt x="1798" y="467"/>
                  </a:lnTo>
                  <a:lnTo>
                    <a:pt x="1802" y="452"/>
                  </a:lnTo>
                  <a:lnTo>
                    <a:pt x="1809" y="435"/>
                  </a:lnTo>
                  <a:lnTo>
                    <a:pt x="1819" y="416"/>
                  </a:lnTo>
                  <a:lnTo>
                    <a:pt x="1830" y="393"/>
                  </a:lnTo>
                  <a:lnTo>
                    <a:pt x="1843" y="370"/>
                  </a:lnTo>
                  <a:lnTo>
                    <a:pt x="1859" y="346"/>
                  </a:lnTo>
                  <a:lnTo>
                    <a:pt x="1874" y="319"/>
                  </a:lnTo>
                  <a:lnTo>
                    <a:pt x="1893" y="291"/>
                  </a:lnTo>
                  <a:lnTo>
                    <a:pt x="1912" y="264"/>
                  </a:lnTo>
                  <a:lnTo>
                    <a:pt x="1923" y="249"/>
                  </a:lnTo>
                  <a:lnTo>
                    <a:pt x="1929" y="241"/>
                  </a:lnTo>
                  <a:lnTo>
                    <a:pt x="1933" y="235"/>
                  </a:lnTo>
                  <a:lnTo>
                    <a:pt x="1938" y="228"/>
                  </a:lnTo>
                  <a:lnTo>
                    <a:pt x="1944" y="220"/>
                  </a:lnTo>
                  <a:lnTo>
                    <a:pt x="1950" y="213"/>
                  </a:lnTo>
                  <a:lnTo>
                    <a:pt x="1956" y="207"/>
                  </a:lnTo>
                  <a:lnTo>
                    <a:pt x="1961" y="199"/>
                  </a:lnTo>
                  <a:lnTo>
                    <a:pt x="1969" y="192"/>
                  </a:lnTo>
                  <a:lnTo>
                    <a:pt x="1975" y="184"/>
                  </a:lnTo>
                  <a:lnTo>
                    <a:pt x="1980" y="178"/>
                  </a:lnTo>
                  <a:lnTo>
                    <a:pt x="1986" y="171"/>
                  </a:lnTo>
                  <a:lnTo>
                    <a:pt x="1994" y="163"/>
                  </a:lnTo>
                  <a:lnTo>
                    <a:pt x="1999" y="156"/>
                  </a:lnTo>
                  <a:lnTo>
                    <a:pt x="2005" y="150"/>
                  </a:lnTo>
                  <a:lnTo>
                    <a:pt x="2013" y="142"/>
                  </a:lnTo>
                  <a:lnTo>
                    <a:pt x="2018" y="137"/>
                  </a:lnTo>
                  <a:lnTo>
                    <a:pt x="2024" y="129"/>
                  </a:lnTo>
                  <a:lnTo>
                    <a:pt x="2032" y="123"/>
                  </a:lnTo>
                  <a:lnTo>
                    <a:pt x="2039" y="116"/>
                  </a:lnTo>
                  <a:lnTo>
                    <a:pt x="2045" y="110"/>
                  </a:lnTo>
                  <a:lnTo>
                    <a:pt x="2052" y="102"/>
                  </a:lnTo>
                  <a:lnTo>
                    <a:pt x="2058" y="97"/>
                  </a:lnTo>
                  <a:lnTo>
                    <a:pt x="2013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94"/>
            <p:cNvSpPr>
              <a:spLocks/>
            </p:cNvSpPr>
            <p:nvPr/>
          </p:nvSpPr>
          <p:spPr bwMode="auto">
            <a:xfrm>
              <a:off x="3143" y="2948"/>
              <a:ext cx="283" cy="53"/>
            </a:xfrm>
            <a:custGeom>
              <a:avLst/>
              <a:gdLst>
                <a:gd name="T0" fmla="*/ 56 w 566"/>
                <a:gd name="T1" fmla="*/ 0 h 106"/>
                <a:gd name="T2" fmla="*/ 53 w 566"/>
                <a:gd name="T3" fmla="*/ 1 h 106"/>
                <a:gd name="T4" fmla="*/ 49 w 566"/>
                <a:gd name="T5" fmla="*/ 3 h 106"/>
                <a:gd name="T6" fmla="*/ 44 w 566"/>
                <a:gd name="T7" fmla="*/ 4 h 106"/>
                <a:gd name="T8" fmla="*/ 39 w 566"/>
                <a:gd name="T9" fmla="*/ 7 h 106"/>
                <a:gd name="T10" fmla="*/ 33 w 566"/>
                <a:gd name="T11" fmla="*/ 8 h 106"/>
                <a:gd name="T12" fmla="*/ 26 w 566"/>
                <a:gd name="T13" fmla="*/ 11 h 106"/>
                <a:gd name="T14" fmla="*/ 20 w 566"/>
                <a:gd name="T15" fmla="*/ 13 h 106"/>
                <a:gd name="T16" fmla="*/ 15 w 566"/>
                <a:gd name="T17" fmla="*/ 16 h 106"/>
                <a:gd name="T18" fmla="*/ 9 w 566"/>
                <a:gd name="T19" fmla="*/ 17 h 106"/>
                <a:gd name="T20" fmla="*/ 5 w 566"/>
                <a:gd name="T21" fmla="*/ 20 h 106"/>
                <a:gd name="T22" fmla="*/ 2 w 566"/>
                <a:gd name="T23" fmla="*/ 21 h 106"/>
                <a:gd name="T24" fmla="*/ 0 w 566"/>
                <a:gd name="T25" fmla="*/ 24 h 106"/>
                <a:gd name="T26" fmla="*/ 6 w 566"/>
                <a:gd name="T27" fmla="*/ 24 h 106"/>
                <a:gd name="T28" fmla="*/ 19 w 566"/>
                <a:gd name="T29" fmla="*/ 23 h 106"/>
                <a:gd name="T30" fmla="*/ 32 w 566"/>
                <a:gd name="T31" fmla="*/ 22 h 106"/>
                <a:gd name="T32" fmla="*/ 63 w 566"/>
                <a:gd name="T33" fmla="*/ 22 h 106"/>
                <a:gd name="T34" fmla="*/ 92 w 566"/>
                <a:gd name="T35" fmla="*/ 23 h 106"/>
                <a:gd name="T36" fmla="*/ 117 w 566"/>
                <a:gd name="T37" fmla="*/ 25 h 106"/>
                <a:gd name="T38" fmla="*/ 126 w 566"/>
                <a:gd name="T39" fmla="*/ 26 h 106"/>
                <a:gd name="T40" fmla="*/ 133 w 566"/>
                <a:gd name="T41" fmla="*/ 27 h 106"/>
                <a:gd name="T42" fmla="*/ 141 w 566"/>
                <a:gd name="T43" fmla="*/ 26 h 106"/>
                <a:gd name="T44" fmla="*/ 142 w 566"/>
                <a:gd name="T45" fmla="*/ 25 h 106"/>
                <a:gd name="T46" fmla="*/ 140 w 566"/>
                <a:gd name="T47" fmla="*/ 24 h 106"/>
                <a:gd name="T48" fmla="*/ 137 w 566"/>
                <a:gd name="T49" fmla="*/ 23 h 106"/>
                <a:gd name="T50" fmla="*/ 131 w 566"/>
                <a:gd name="T51" fmla="*/ 21 h 106"/>
                <a:gd name="T52" fmla="*/ 123 w 566"/>
                <a:gd name="T53" fmla="*/ 20 h 106"/>
                <a:gd name="T54" fmla="*/ 114 w 566"/>
                <a:gd name="T55" fmla="*/ 18 h 106"/>
                <a:gd name="T56" fmla="*/ 104 w 566"/>
                <a:gd name="T57" fmla="*/ 16 h 106"/>
                <a:gd name="T58" fmla="*/ 94 w 566"/>
                <a:gd name="T59" fmla="*/ 15 h 106"/>
                <a:gd name="T60" fmla="*/ 84 w 566"/>
                <a:gd name="T61" fmla="*/ 14 h 106"/>
                <a:gd name="T62" fmla="*/ 74 w 566"/>
                <a:gd name="T63" fmla="*/ 13 h 106"/>
                <a:gd name="T64" fmla="*/ 59 w 566"/>
                <a:gd name="T65" fmla="*/ 11 h 106"/>
                <a:gd name="T66" fmla="*/ 54 w 566"/>
                <a:gd name="T67" fmla="*/ 11 h 106"/>
                <a:gd name="T68" fmla="*/ 54 w 566"/>
                <a:gd name="T69" fmla="*/ 10 h 106"/>
                <a:gd name="T70" fmla="*/ 57 w 566"/>
                <a:gd name="T71" fmla="*/ 8 h 106"/>
                <a:gd name="T72" fmla="*/ 62 w 566"/>
                <a:gd name="T73" fmla="*/ 6 h 106"/>
                <a:gd name="T74" fmla="*/ 67 w 566"/>
                <a:gd name="T75" fmla="*/ 4 h 106"/>
                <a:gd name="T76" fmla="*/ 72 w 566"/>
                <a:gd name="T77" fmla="*/ 3 h 106"/>
                <a:gd name="T78" fmla="*/ 78 w 566"/>
                <a:gd name="T79" fmla="*/ 1 h 106"/>
                <a:gd name="T80" fmla="*/ 56 w 566"/>
                <a:gd name="T81" fmla="*/ 0 h 106"/>
                <a:gd name="T82" fmla="*/ 56 w 566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66"/>
                <a:gd name="T127" fmla="*/ 0 h 106"/>
                <a:gd name="T128" fmla="*/ 566 w 566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66" h="106">
                  <a:moveTo>
                    <a:pt x="224" y="0"/>
                  </a:moveTo>
                  <a:lnTo>
                    <a:pt x="211" y="4"/>
                  </a:lnTo>
                  <a:lnTo>
                    <a:pt x="195" y="9"/>
                  </a:lnTo>
                  <a:lnTo>
                    <a:pt x="176" y="15"/>
                  </a:lnTo>
                  <a:lnTo>
                    <a:pt x="153" y="25"/>
                  </a:lnTo>
                  <a:lnTo>
                    <a:pt x="129" y="32"/>
                  </a:lnTo>
                  <a:lnTo>
                    <a:pt x="104" y="42"/>
                  </a:lnTo>
                  <a:lnTo>
                    <a:pt x="79" y="51"/>
                  </a:lnTo>
                  <a:lnTo>
                    <a:pt x="57" y="61"/>
                  </a:lnTo>
                  <a:lnTo>
                    <a:pt x="36" y="68"/>
                  </a:lnTo>
                  <a:lnTo>
                    <a:pt x="19" y="78"/>
                  </a:lnTo>
                  <a:lnTo>
                    <a:pt x="5" y="83"/>
                  </a:lnTo>
                  <a:lnTo>
                    <a:pt x="0" y="93"/>
                  </a:lnTo>
                  <a:lnTo>
                    <a:pt x="24" y="93"/>
                  </a:lnTo>
                  <a:lnTo>
                    <a:pt x="74" y="89"/>
                  </a:lnTo>
                  <a:lnTo>
                    <a:pt x="127" y="85"/>
                  </a:lnTo>
                  <a:lnTo>
                    <a:pt x="249" y="85"/>
                  </a:lnTo>
                  <a:lnTo>
                    <a:pt x="366" y="89"/>
                  </a:lnTo>
                  <a:lnTo>
                    <a:pt x="465" y="99"/>
                  </a:lnTo>
                  <a:lnTo>
                    <a:pt x="501" y="104"/>
                  </a:lnTo>
                  <a:lnTo>
                    <a:pt x="530" y="106"/>
                  </a:lnTo>
                  <a:lnTo>
                    <a:pt x="562" y="102"/>
                  </a:lnTo>
                  <a:lnTo>
                    <a:pt x="566" y="99"/>
                  </a:lnTo>
                  <a:lnTo>
                    <a:pt x="560" y="95"/>
                  </a:lnTo>
                  <a:lnTo>
                    <a:pt x="545" y="89"/>
                  </a:lnTo>
                  <a:lnTo>
                    <a:pt x="522" y="83"/>
                  </a:lnTo>
                  <a:lnTo>
                    <a:pt x="490" y="78"/>
                  </a:lnTo>
                  <a:lnTo>
                    <a:pt x="454" y="72"/>
                  </a:lnTo>
                  <a:lnTo>
                    <a:pt x="416" y="64"/>
                  </a:lnTo>
                  <a:lnTo>
                    <a:pt x="374" y="59"/>
                  </a:lnTo>
                  <a:lnTo>
                    <a:pt x="334" y="53"/>
                  </a:lnTo>
                  <a:lnTo>
                    <a:pt x="296" y="49"/>
                  </a:lnTo>
                  <a:lnTo>
                    <a:pt x="233" y="44"/>
                  </a:lnTo>
                  <a:lnTo>
                    <a:pt x="216" y="42"/>
                  </a:lnTo>
                  <a:lnTo>
                    <a:pt x="216" y="38"/>
                  </a:lnTo>
                  <a:lnTo>
                    <a:pt x="226" y="30"/>
                  </a:lnTo>
                  <a:lnTo>
                    <a:pt x="245" y="23"/>
                  </a:lnTo>
                  <a:lnTo>
                    <a:pt x="268" y="15"/>
                  </a:lnTo>
                  <a:lnTo>
                    <a:pt x="288" y="9"/>
                  </a:lnTo>
                  <a:lnTo>
                    <a:pt x="309" y="2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95"/>
            <p:cNvSpPr>
              <a:spLocks/>
            </p:cNvSpPr>
            <p:nvPr/>
          </p:nvSpPr>
          <p:spPr bwMode="auto">
            <a:xfrm>
              <a:off x="3160" y="3002"/>
              <a:ext cx="375" cy="91"/>
            </a:xfrm>
            <a:custGeom>
              <a:avLst/>
              <a:gdLst>
                <a:gd name="T0" fmla="*/ 14 w 749"/>
                <a:gd name="T1" fmla="*/ 10 h 183"/>
                <a:gd name="T2" fmla="*/ 10 w 749"/>
                <a:gd name="T3" fmla="*/ 8 h 183"/>
                <a:gd name="T4" fmla="*/ 16 w 749"/>
                <a:gd name="T5" fmla="*/ 5 h 183"/>
                <a:gd name="T6" fmla="*/ 32 w 749"/>
                <a:gd name="T7" fmla="*/ 2 h 183"/>
                <a:gd name="T8" fmla="*/ 65 w 749"/>
                <a:gd name="T9" fmla="*/ 0 h 183"/>
                <a:gd name="T10" fmla="*/ 121 w 749"/>
                <a:gd name="T11" fmla="*/ 3 h 183"/>
                <a:gd name="T12" fmla="*/ 137 w 749"/>
                <a:gd name="T13" fmla="*/ 6 h 183"/>
                <a:gd name="T14" fmla="*/ 150 w 749"/>
                <a:gd name="T15" fmla="*/ 12 h 183"/>
                <a:gd name="T16" fmla="*/ 156 w 749"/>
                <a:gd name="T17" fmla="*/ 14 h 183"/>
                <a:gd name="T18" fmla="*/ 161 w 749"/>
                <a:gd name="T19" fmla="*/ 17 h 183"/>
                <a:gd name="T20" fmla="*/ 166 w 749"/>
                <a:gd name="T21" fmla="*/ 20 h 183"/>
                <a:gd name="T22" fmla="*/ 170 w 749"/>
                <a:gd name="T23" fmla="*/ 23 h 183"/>
                <a:gd name="T24" fmla="*/ 174 w 749"/>
                <a:gd name="T25" fmla="*/ 26 h 183"/>
                <a:gd name="T26" fmla="*/ 177 w 749"/>
                <a:gd name="T27" fmla="*/ 30 h 183"/>
                <a:gd name="T28" fmla="*/ 180 w 749"/>
                <a:gd name="T29" fmla="*/ 32 h 183"/>
                <a:gd name="T30" fmla="*/ 182 w 749"/>
                <a:gd name="T31" fmla="*/ 35 h 183"/>
                <a:gd name="T32" fmla="*/ 188 w 749"/>
                <a:gd name="T33" fmla="*/ 45 h 183"/>
                <a:gd name="T34" fmla="*/ 179 w 749"/>
                <a:gd name="T35" fmla="*/ 43 h 183"/>
                <a:gd name="T36" fmla="*/ 172 w 749"/>
                <a:gd name="T37" fmla="*/ 41 h 183"/>
                <a:gd name="T38" fmla="*/ 166 w 749"/>
                <a:gd name="T39" fmla="*/ 38 h 183"/>
                <a:gd name="T40" fmla="*/ 159 w 749"/>
                <a:gd name="T41" fmla="*/ 35 h 183"/>
                <a:gd name="T42" fmla="*/ 147 w 749"/>
                <a:gd name="T43" fmla="*/ 32 h 183"/>
                <a:gd name="T44" fmla="*/ 125 w 749"/>
                <a:gd name="T45" fmla="*/ 30 h 183"/>
                <a:gd name="T46" fmla="*/ 97 w 749"/>
                <a:gd name="T47" fmla="*/ 27 h 183"/>
                <a:gd name="T48" fmla="*/ 38 w 749"/>
                <a:gd name="T49" fmla="*/ 30 h 183"/>
                <a:gd name="T50" fmla="*/ 16 w 749"/>
                <a:gd name="T51" fmla="*/ 33 h 183"/>
                <a:gd name="T52" fmla="*/ 1 w 749"/>
                <a:gd name="T53" fmla="*/ 34 h 183"/>
                <a:gd name="T54" fmla="*/ 2 w 749"/>
                <a:gd name="T55" fmla="*/ 32 h 183"/>
                <a:gd name="T56" fmla="*/ 5 w 749"/>
                <a:gd name="T57" fmla="*/ 29 h 183"/>
                <a:gd name="T58" fmla="*/ 11 w 749"/>
                <a:gd name="T59" fmla="*/ 27 h 183"/>
                <a:gd name="T60" fmla="*/ 21 w 749"/>
                <a:gd name="T61" fmla="*/ 24 h 183"/>
                <a:gd name="T62" fmla="*/ 32 w 749"/>
                <a:gd name="T63" fmla="*/ 22 h 183"/>
                <a:gd name="T64" fmla="*/ 45 w 749"/>
                <a:gd name="T65" fmla="*/ 19 h 183"/>
                <a:gd name="T66" fmla="*/ 72 w 749"/>
                <a:gd name="T67" fmla="*/ 16 h 183"/>
                <a:gd name="T68" fmla="*/ 109 w 749"/>
                <a:gd name="T69" fmla="*/ 15 h 183"/>
                <a:gd name="T70" fmla="*/ 107 w 749"/>
                <a:gd name="T71" fmla="*/ 14 h 183"/>
                <a:gd name="T72" fmla="*/ 83 w 749"/>
                <a:gd name="T73" fmla="*/ 12 h 183"/>
                <a:gd name="T74" fmla="*/ 23 w 749"/>
                <a:gd name="T75" fmla="*/ 11 h 1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9"/>
                <a:gd name="T115" fmla="*/ 0 h 183"/>
                <a:gd name="T116" fmla="*/ 749 w 749"/>
                <a:gd name="T117" fmla="*/ 183 h 1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9" h="183">
                  <a:moveTo>
                    <a:pt x="91" y="44"/>
                  </a:moveTo>
                  <a:lnTo>
                    <a:pt x="55" y="42"/>
                  </a:lnTo>
                  <a:lnTo>
                    <a:pt x="40" y="36"/>
                  </a:lnTo>
                  <a:lnTo>
                    <a:pt x="40" y="32"/>
                  </a:lnTo>
                  <a:lnTo>
                    <a:pt x="51" y="25"/>
                  </a:lnTo>
                  <a:lnTo>
                    <a:pt x="62" y="21"/>
                  </a:lnTo>
                  <a:lnTo>
                    <a:pt x="80" y="17"/>
                  </a:lnTo>
                  <a:lnTo>
                    <a:pt x="127" y="10"/>
                  </a:lnTo>
                  <a:lnTo>
                    <a:pt x="188" y="4"/>
                  </a:lnTo>
                  <a:lnTo>
                    <a:pt x="260" y="0"/>
                  </a:lnTo>
                  <a:lnTo>
                    <a:pt x="412" y="4"/>
                  </a:lnTo>
                  <a:lnTo>
                    <a:pt x="483" y="12"/>
                  </a:lnTo>
                  <a:lnTo>
                    <a:pt x="515" y="19"/>
                  </a:lnTo>
                  <a:lnTo>
                    <a:pt x="545" y="27"/>
                  </a:lnTo>
                  <a:lnTo>
                    <a:pt x="572" y="36"/>
                  </a:lnTo>
                  <a:lnTo>
                    <a:pt x="598" y="48"/>
                  </a:lnTo>
                  <a:lnTo>
                    <a:pt x="610" y="51"/>
                  </a:lnTo>
                  <a:lnTo>
                    <a:pt x="621" y="57"/>
                  </a:lnTo>
                  <a:lnTo>
                    <a:pt x="633" y="65"/>
                  </a:lnTo>
                  <a:lnTo>
                    <a:pt x="642" y="70"/>
                  </a:lnTo>
                  <a:lnTo>
                    <a:pt x="652" y="76"/>
                  </a:lnTo>
                  <a:lnTo>
                    <a:pt x="661" y="82"/>
                  </a:lnTo>
                  <a:lnTo>
                    <a:pt x="671" y="88"/>
                  </a:lnTo>
                  <a:lnTo>
                    <a:pt x="678" y="95"/>
                  </a:lnTo>
                  <a:lnTo>
                    <a:pt x="686" y="101"/>
                  </a:lnTo>
                  <a:lnTo>
                    <a:pt x="694" y="107"/>
                  </a:lnTo>
                  <a:lnTo>
                    <a:pt x="701" y="112"/>
                  </a:lnTo>
                  <a:lnTo>
                    <a:pt x="707" y="120"/>
                  </a:lnTo>
                  <a:lnTo>
                    <a:pt x="713" y="126"/>
                  </a:lnTo>
                  <a:lnTo>
                    <a:pt x="718" y="131"/>
                  </a:lnTo>
                  <a:lnTo>
                    <a:pt x="724" y="137"/>
                  </a:lnTo>
                  <a:lnTo>
                    <a:pt x="728" y="143"/>
                  </a:lnTo>
                  <a:lnTo>
                    <a:pt x="743" y="162"/>
                  </a:lnTo>
                  <a:lnTo>
                    <a:pt x="749" y="183"/>
                  </a:lnTo>
                  <a:lnTo>
                    <a:pt x="732" y="183"/>
                  </a:lnTo>
                  <a:lnTo>
                    <a:pt x="716" y="175"/>
                  </a:lnTo>
                  <a:lnTo>
                    <a:pt x="697" y="167"/>
                  </a:lnTo>
                  <a:lnTo>
                    <a:pt x="688" y="164"/>
                  </a:lnTo>
                  <a:lnTo>
                    <a:pt x="675" y="158"/>
                  </a:lnTo>
                  <a:lnTo>
                    <a:pt x="661" y="152"/>
                  </a:lnTo>
                  <a:lnTo>
                    <a:pt x="648" y="148"/>
                  </a:lnTo>
                  <a:lnTo>
                    <a:pt x="633" y="143"/>
                  </a:lnTo>
                  <a:lnTo>
                    <a:pt x="618" y="139"/>
                  </a:lnTo>
                  <a:lnTo>
                    <a:pt x="585" y="131"/>
                  </a:lnTo>
                  <a:lnTo>
                    <a:pt x="545" y="126"/>
                  </a:lnTo>
                  <a:lnTo>
                    <a:pt x="498" y="120"/>
                  </a:lnTo>
                  <a:lnTo>
                    <a:pt x="445" y="114"/>
                  </a:lnTo>
                  <a:lnTo>
                    <a:pt x="388" y="110"/>
                  </a:lnTo>
                  <a:lnTo>
                    <a:pt x="268" y="110"/>
                  </a:lnTo>
                  <a:lnTo>
                    <a:pt x="152" y="120"/>
                  </a:lnTo>
                  <a:lnTo>
                    <a:pt x="102" y="129"/>
                  </a:lnTo>
                  <a:lnTo>
                    <a:pt x="64" y="133"/>
                  </a:lnTo>
                  <a:lnTo>
                    <a:pt x="15" y="139"/>
                  </a:lnTo>
                  <a:lnTo>
                    <a:pt x="4" y="137"/>
                  </a:lnTo>
                  <a:lnTo>
                    <a:pt x="0" y="133"/>
                  </a:lnTo>
                  <a:lnTo>
                    <a:pt x="5" y="128"/>
                  </a:lnTo>
                  <a:lnTo>
                    <a:pt x="11" y="124"/>
                  </a:lnTo>
                  <a:lnTo>
                    <a:pt x="19" y="118"/>
                  </a:lnTo>
                  <a:lnTo>
                    <a:pt x="30" y="114"/>
                  </a:lnTo>
                  <a:lnTo>
                    <a:pt x="43" y="109"/>
                  </a:lnTo>
                  <a:lnTo>
                    <a:pt x="61" y="103"/>
                  </a:lnTo>
                  <a:lnTo>
                    <a:pt x="81" y="99"/>
                  </a:lnTo>
                  <a:lnTo>
                    <a:pt x="102" y="93"/>
                  </a:lnTo>
                  <a:lnTo>
                    <a:pt x="125" y="88"/>
                  </a:lnTo>
                  <a:lnTo>
                    <a:pt x="152" y="84"/>
                  </a:lnTo>
                  <a:lnTo>
                    <a:pt x="178" y="78"/>
                  </a:lnTo>
                  <a:lnTo>
                    <a:pt x="232" y="70"/>
                  </a:lnTo>
                  <a:lnTo>
                    <a:pt x="287" y="65"/>
                  </a:lnTo>
                  <a:lnTo>
                    <a:pt x="384" y="63"/>
                  </a:lnTo>
                  <a:lnTo>
                    <a:pt x="433" y="63"/>
                  </a:lnTo>
                  <a:lnTo>
                    <a:pt x="437" y="61"/>
                  </a:lnTo>
                  <a:lnTo>
                    <a:pt x="427" y="59"/>
                  </a:lnTo>
                  <a:lnTo>
                    <a:pt x="388" y="53"/>
                  </a:lnTo>
                  <a:lnTo>
                    <a:pt x="332" y="48"/>
                  </a:lnTo>
                  <a:lnTo>
                    <a:pt x="184" y="44"/>
                  </a:lnTo>
                  <a:lnTo>
                    <a:pt x="9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96"/>
            <p:cNvSpPr>
              <a:spLocks/>
            </p:cNvSpPr>
            <p:nvPr/>
          </p:nvSpPr>
          <p:spPr bwMode="auto">
            <a:xfrm>
              <a:off x="2994" y="2728"/>
              <a:ext cx="426" cy="562"/>
            </a:xfrm>
            <a:custGeom>
              <a:avLst/>
              <a:gdLst>
                <a:gd name="T0" fmla="*/ 194 w 852"/>
                <a:gd name="T1" fmla="*/ 10 h 1123"/>
                <a:gd name="T2" fmla="*/ 175 w 852"/>
                <a:gd name="T3" fmla="*/ 24 h 1123"/>
                <a:gd name="T4" fmla="*/ 163 w 852"/>
                <a:gd name="T5" fmla="*/ 33 h 1123"/>
                <a:gd name="T6" fmla="*/ 151 w 852"/>
                <a:gd name="T7" fmla="*/ 43 h 1123"/>
                <a:gd name="T8" fmla="*/ 138 w 852"/>
                <a:gd name="T9" fmla="*/ 53 h 1123"/>
                <a:gd name="T10" fmla="*/ 128 w 852"/>
                <a:gd name="T11" fmla="*/ 63 h 1123"/>
                <a:gd name="T12" fmla="*/ 118 w 852"/>
                <a:gd name="T13" fmla="*/ 73 h 1123"/>
                <a:gd name="T14" fmla="*/ 106 w 852"/>
                <a:gd name="T15" fmla="*/ 86 h 1123"/>
                <a:gd name="T16" fmla="*/ 94 w 852"/>
                <a:gd name="T17" fmla="*/ 100 h 1123"/>
                <a:gd name="T18" fmla="*/ 80 w 852"/>
                <a:gd name="T19" fmla="*/ 116 h 1123"/>
                <a:gd name="T20" fmla="*/ 71 w 852"/>
                <a:gd name="T21" fmla="*/ 128 h 1123"/>
                <a:gd name="T22" fmla="*/ 63 w 852"/>
                <a:gd name="T23" fmla="*/ 138 h 1123"/>
                <a:gd name="T24" fmla="*/ 56 w 852"/>
                <a:gd name="T25" fmla="*/ 147 h 1123"/>
                <a:gd name="T26" fmla="*/ 35 w 852"/>
                <a:gd name="T27" fmla="*/ 176 h 1123"/>
                <a:gd name="T28" fmla="*/ 14 w 852"/>
                <a:gd name="T29" fmla="*/ 211 h 1123"/>
                <a:gd name="T30" fmla="*/ 1 w 852"/>
                <a:gd name="T31" fmla="*/ 255 h 1123"/>
                <a:gd name="T32" fmla="*/ 16 w 852"/>
                <a:gd name="T33" fmla="*/ 268 h 1123"/>
                <a:gd name="T34" fmla="*/ 40 w 852"/>
                <a:gd name="T35" fmla="*/ 273 h 1123"/>
                <a:gd name="T36" fmla="*/ 58 w 852"/>
                <a:gd name="T37" fmla="*/ 278 h 1123"/>
                <a:gd name="T38" fmla="*/ 69 w 852"/>
                <a:gd name="T39" fmla="*/ 266 h 1123"/>
                <a:gd name="T40" fmla="*/ 81 w 852"/>
                <a:gd name="T41" fmla="*/ 256 h 1123"/>
                <a:gd name="T42" fmla="*/ 111 w 852"/>
                <a:gd name="T43" fmla="*/ 245 h 1123"/>
                <a:gd name="T44" fmla="*/ 123 w 852"/>
                <a:gd name="T45" fmla="*/ 208 h 1123"/>
                <a:gd name="T46" fmla="*/ 138 w 852"/>
                <a:gd name="T47" fmla="*/ 197 h 1123"/>
                <a:gd name="T48" fmla="*/ 157 w 852"/>
                <a:gd name="T49" fmla="*/ 186 h 1123"/>
                <a:gd name="T50" fmla="*/ 181 w 852"/>
                <a:gd name="T51" fmla="*/ 176 h 1123"/>
                <a:gd name="T52" fmla="*/ 208 w 852"/>
                <a:gd name="T53" fmla="*/ 167 h 1123"/>
                <a:gd name="T54" fmla="*/ 161 w 852"/>
                <a:gd name="T55" fmla="*/ 174 h 1123"/>
                <a:gd name="T56" fmla="*/ 140 w 852"/>
                <a:gd name="T57" fmla="*/ 184 h 1123"/>
                <a:gd name="T58" fmla="*/ 123 w 852"/>
                <a:gd name="T59" fmla="*/ 196 h 1123"/>
                <a:gd name="T60" fmla="*/ 107 w 852"/>
                <a:gd name="T61" fmla="*/ 208 h 1123"/>
                <a:gd name="T62" fmla="*/ 97 w 852"/>
                <a:gd name="T63" fmla="*/ 243 h 1123"/>
                <a:gd name="T64" fmla="*/ 77 w 852"/>
                <a:gd name="T65" fmla="*/ 242 h 1123"/>
                <a:gd name="T66" fmla="*/ 60 w 852"/>
                <a:gd name="T67" fmla="*/ 263 h 1123"/>
                <a:gd name="T68" fmla="*/ 46 w 852"/>
                <a:gd name="T69" fmla="*/ 266 h 1123"/>
                <a:gd name="T70" fmla="*/ 51 w 852"/>
                <a:gd name="T71" fmla="*/ 247 h 1123"/>
                <a:gd name="T72" fmla="*/ 39 w 852"/>
                <a:gd name="T73" fmla="*/ 262 h 1123"/>
                <a:gd name="T74" fmla="*/ 27 w 852"/>
                <a:gd name="T75" fmla="*/ 252 h 1123"/>
                <a:gd name="T76" fmla="*/ 37 w 852"/>
                <a:gd name="T77" fmla="*/ 239 h 1123"/>
                <a:gd name="T78" fmla="*/ 46 w 852"/>
                <a:gd name="T79" fmla="*/ 223 h 1123"/>
                <a:gd name="T80" fmla="*/ 32 w 852"/>
                <a:gd name="T81" fmla="*/ 235 h 1123"/>
                <a:gd name="T82" fmla="*/ 17 w 852"/>
                <a:gd name="T83" fmla="*/ 241 h 1123"/>
                <a:gd name="T84" fmla="*/ 28 w 852"/>
                <a:gd name="T85" fmla="*/ 212 h 1123"/>
                <a:gd name="T86" fmla="*/ 54 w 852"/>
                <a:gd name="T87" fmla="*/ 169 h 1123"/>
                <a:gd name="T88" fmla="*/ 81 w 852"/>
                <a:gd name="T89" fmla="*/ 130 h 1123"/>
                <a:gd name="T90" fmla="*/ 91 w 852"/>
                <a:gd name="T91" fmla="*/ 118 h 1123"/>
                <a:gd name="T92" fmla="*/ 100 w 852"/>
                <a:gd name="T93" fmla="*/ 106 h 1123"/>
                <a:gd name="T94" fmla="*/ 110 w 852"/>
                <a:gd name="T95" fmla="*/ 95 h 1123"/>
                <a:gd name="T96" fmla="*/ 121 w 852"/>
                <a:gd name="T97" fmla="*/ 83 h 1123"/>
                <a:gd name="T98" fmla="*/ 132 w 852"/>
                <a:gd name="T99" fmla="*/ 73 h 1123"/>
                <a:gd name="T100" fmla="*/ 149 w 852"/>
                <a:gd name="T101" fmla="*/ 59 h 1123"/>
                <a:gd name="T102" fmla="*/ 164 w 852"/>
                <a:gd name="T103" fmla="*/ 45 h 1123"/>
                <a:gd name="T104" fmla="*/ 178 w 852"/>
                <a:gd name="T105" fmla="*/ 35 h 1123"/>
                <a:gd name="T106" fmla="*/ 192 w 852"/>
                <a:gd name="T107" fmla="*/ 24 h 1123"/>
                <a:gd name="T108" fmla="*/ 209 w 852"/>
                <a:gd name="T109" fmla="*/ 13 h 11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52"/>
                <a:gd name="T166" fmla="*/ 0 h 1123"/>
                <a:gd name="T167" fmla="*/ 852 w 852"/>
                <a:gd name="T168" fmla="*/ 1123 h 11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52" h="1123">
                  <a:moveTo>
                    <a:pt x="833" y="0"/>
                  </a:moveTo>
                  <a:lnTo>
                    <a:pt x="821" y="7"/>
                  </a:lnTo>
                  <a:lnTo>
                    <a:pt x="810" y="15"/>
                  </a:lnTo>
                  <a:lnTo>
                    <a:pt x="802" y="19"/>
                  </a:lnTo>
                  <a:lnTo>
                    <a:pt x="795" y="24"/>
                  </a:lnTo>
                  <a:lnTo>
                    <a:pt x="785" y="32"/>
                  </a:lnTo>
                  <a:lnTo>
                    <a:pt x="776" y="38"/>
                  </a:lnTo>
                  <a:lnTo>
                    <a:pt x="766" y="45"/>
                  </a:lnTo>
                  <a:lnTo>
                    <a:pt x="755" y="53"/>
                  </a:lnTo>
                  <a:lnTo>
                    <a:pt x="743" y="62"/>
                  </a:lnTo>
                  <a:lnTo>
                    <a:pt x="730" y="70"/>
                  </a:lnTo>
                  <a:lnTo>
                    <a:pt x="717" y="80"/>
                  </a:lnTo>
                  <a:lnTo>
                    <a:pt x="705" y="89"/>
                  </a:lnTo>
                  <a:lnTo>
                    <a:pt x="698" y="95"/>
                  </a:lnTo>
                  <a:lnTo>
                    <a:pt x="692" y="99"/>
                  </a:lnTo>
                  <a:lnTo>
                    <a:pt x="684" y="104"/>
                  </a:lnTo>
                  <a:lnTo>
                    <a:pt x="677" y="110"/>
                  </a:lnTo>
                  <a:lnTo>
                    <a:pt x="671" y="114"/>
                  </a:lnTo>
                  <a:lnTo>
                    <a:pt x="663" y="119"/>
                  </a:lnTo>
                  <a:lnTo>
                    <a:pt x="656" y="125"/>
                  </a:lnTo>
                  <a:lnTo>
                    <a:pt x="650" y="131"/>
                  </a:lnTo>
                  <a:lnTo>
                    <a:pt x="643" y="137"/>
                  </a:lnTo>
                  <a:lnTo>
                    <a:pt x="635" y="142"/>
                  </a:lnTo>
                  <a:lnTo>
                    <a:pt x="629" y="148"/>
                  </a:lnTo>
                  <a:lnTo>
                    <a:pt x="622" y="154"/>
                  </a:lnTo>
                  <a:lnTo>
                    <a:pt x="614" y="159"/>
                  </a:lnTo>
                  <a:lnTo>
                    <a:pt x="606" y="165"/>
                  </a:lnTo>
                  <a:lnTo>
                    <a:pt x="601" y="171"/>
                  </a:lnTo>
                  <a:lnTo>
                    <a:pt x="593" y="176"/>
                  </a:lnTo>
                  <a:lnTo>
                    <a:pt x="586" y="182"/>
                  </a:lnTo>
                  <a:lnTo>
                    <a:pt x="580" y="188"/>
                  </a:lnTo>
                  <a:lnTo>
                    <a:pt x="572" y="194"/>
                  </a:lnTo>
                  <a:lnTo>
                    <a:pt x="565" y="199"/>
                  </a:lnTo>
                  <a:lnTo>
                    <a:pt x="559" y="205"/>
                  </a:lnTo>
                  <a:lnTo>
                    <a:pt x="551" y="211"/>
                  </a:lnTo>
                  <a:lnTo>
                    <a:pt x="546" y="216"/>
                  </a:lnTo>
                  <a:lnTo>
                    <a:pt x="540" y="222"/>
                  </a:lnTo>
                  <a:lnTo>
                    <a:pt x="532" y="228"/>
                  </a:lnTo>
                  <a:lnTo>
                    <a:pt x="527" y="234"/>
                  </a:lnTo>
                  <a:lnTo>
                    <a:pt x="521" y="239"/>
                  </a:lnTo>
                  <a:lnTo>
                    <a:pt x="515" y="245"/>
                  </a:lnTo>
                  <a:lnTo>
                    <a:pt x="510" y="251"/>
                  </a:lnTo>
                  <a:lnTo>
                    <a:pt x="502" y="256"/>
                  </a:lnTo>
                  <a:lnTo>
                    <a:pt x="496" y="262"/>
                  </a:lnTo>
                  <a:lnTo>
                    <a:pt x="492" y="268"/>
                  </a:lnTo>
                  <a:lnTo>
                    <a:pt x="487" y="273"/>
                  </a:lnTo>
                  <a:lnTo>
                    <a:pt x="481" y="279"/>
                  </a:lnTo>
                  <a:lnTo>
                    <a:pt x="475" y="285"/>
                  </a:lnTo>
                  <a:lnTo>
                    <a:pt x="470" y="292"/>
                  </a:lnTo>
                  <a:lnTo>
                    <a:pt x="464" y="298"/>
                  </a:lnTo>
                  <a:lnTo>
                    <a:pt x="456" y="306"/>
                  </a:lnTo>
                  <a:lnTo>
                    <a:pt x="451" y="311"/>
                  </a:lnTo>
                  <a:lnTo>
                    <a:pt x="443" y="319"/>
                  </a:lnTo>
                  <a:lnTo>
                    <a:pt x="437" y="327"/>
                  </a:lnTo>
                  <a:lnTo>
                    <a:pt x="430" y="334"/>
                  </a:lnTo>
                  <a:lnTo>
                    <a:pt x="424" y="342"/>
                  </a:lnTo>
                  <a:lnTo>
                    <a:pt x="416" y="349"/>
                  </a:lnTo>
                  <a:lnTo>
                    <a:pt x="409" y="357"/>
                  </a:lnTo>
                  <a:lnTo>
                    <a:pt x="403" y="365"/>
                  </a:lnTo>
                  <a:lnTo>
                    <a:pt x="395" y="374"/>
                  </a:lnTo>
                  <a:lnTo>
                    <a:pt x="388" y="382"/>
                  </a:lnTo>
                  <a:lnTo>
                    <a:pt x="380" y="391"/>
                  </a:lnTo>
                  <a:lnTo>
                    <a:pt x="373" y="399"/>
                  </a:lnTo>
                  <a:lnTo>
                    <a:pt x="365" y="408"/>
                  </a:lnTo>
                  <a:lnTo>
                    <a:pt x="357" y="418"/>
                  </a:lnTo>
                  <a:lnTo>
                    <a:pt x="350" y="427"/>
                  </a:lnTo>
                  <a:lnTo>
                    <a:pt x="342" y="435"/>
                  </a:lnTo>
                  <a:lnTo>
                    <a:pt x="335" y="445"/>
                  </a:lnTo>
                  <a:lnTo>
                    <a:pt x="327" y="454"/>
                  </a:lnTo>
                  <a:lnTo>
                    <a:pt x="318" y="464"/>
                  </a:lnTo>
                  <a:lnTo>
                    <a:pt x="310" y="473"/>
                  </a:lnTo>
                  <a:lnTo>
                    <a:pt x="306" y="479"/>
                  </a:lnTo>
                  <a:lnTo>
                    <a:pt x="302" y="484"/>
                  </a:lnTo>
                  <a:lnTo>
                    <a:pt x="299" y="488"/>
                  </a:lnTo>
                  <a:lnTo>
                    <a:pt x="295" y="494"/>
                  </a:lnTo>
                  <a:lnTo>
                    <a:pt x="287" y="503"/>
                  </a:lnTo>
                  <a:lnTo>
                    <a:pt x="283" y="509"/>
                  </a:lnTo>
                  <a:lnTo>
                    <a:pt x="278" y="513"/>
                  </a:lnTo>
                  <a:lnTo>
                    <a:pt x="274" y="519"/>
                  </a:lnTo>
                  <a:lnTo>
                    <a:pt x="270" y="524"/>
                  </a:lnTo>
                  <a:lnTo>
                    <a:pt x="266" y="528"/>
                  </a:lnTo>
                  <a:lnTo>
                    <a:pt x="262" y="534"/>
                  </a:lnTo>
                  <a:lnTo>
                    <a:pt x="255" y="543"/>
                  </a:lnTo>
                  <a:lnTo>
                    <a:pt x="251" y="549"/>
                  </a:lnTo>
                  <a:lnTo>
                    <a:pt x="247" y="555"/>
                  </a:lnTo>
                  <a:lnTo>
                    <a:pt x="243" y="559"/>
                  </a:lnTo>
                  <a:lnTo>
                    <a:pt x="240" y="564"/>
                  </a:lnTo>
                  <a:lnTo>
                    <a:pt x="234" y="570"/>
                  </a:lnTo>
                  <a:lnTo>
                    <a:pt x="230" y="576"/>
                  </a:lnTo>
                  <a:lnTo>
                    <a:pt x="226" y="579"/>
                  </a:lnTo>
                  <a:lnTo>
                    <a:pt x="222" y="585"/>
                  </a:lnTo>
                  <a:lnTo>
                    <a:pt x="219" y="591"/>
                  </a:lnTo>
                  <a:lnTo>
                    <a:pt x="215" y="595"/>
                  </a:lnTo>
                  <a:lnTo>
                    <a:pt x="200" y="616"/>
                  </a:lnTo>
                  <a:lnTo>
                    <a:pt x="184" y="638"/>
                  </a:lnTo>
                  <a:lnTo>
                    <a:pt x="169" y="659"/>
                  </a:lnTo>
                  <a:lnTo>
                    <a:pt x="154" y="680"/>
                  </a:lnTo>
                  <a:lnTo>
                    <a:pt x="139" y="701"/>
                  </a:lnTo>
                  <a:lnTo>
                    <a:pt x="126" y="722"/>
                  </a:lnTo>
                  <a:lnTo>
                    <a:pt x="112" y="743"/>
                  </a:lnTo>
                  <a:lnTo>
                    <a:pt x="99" y="764"/>
                  </a:lnTo>
                  <a:lnTo>
                    <a:pt x="86" y="785"/>
                  </a:lnTo>
                  <a:lnTo>
                    <a:pt x="74" y="804"/>
                  </a:lnTo>
                  <a:lnTo>
                    <a:pt x="63" y="825"/>
                  </a:lnTo>
                  <a:lnTo>
                    <a:pt x="53" y="844"/>
                  </a:lnTo>
                  <a:lnTo>
                    <a:pt x="42" y="863"/>
                  </a:lnTo>
                  <a:lnTo>
                    <a:pt x="34" y="882"/>
                  </a:lnTo>
                  <a:lnTo>
                    <a:pt x="27" y="899"/>
                  </a:lnTo>
                  <a:lnTo>
                    <a:pt x="13" y="929"/>
                  </a:lnTo>
                  <a:lnTo>
                    <a:pt x="0" y="977"/>
                  </a:lnTo>
                  <a:lnTo>
                    <a:pt x="0" y="1009"/>
                  </a:lnTo>
                  <a:lnTo>
                    <a:pt x="4" y="1020"/>
                  </a:lnTo>
                  <a:lnTo>
                    <a:pt x="8" y="1028"/>
                  </a:lnTo>
                  <a:lnTo>
                    <a:pt x="13" y="1034"/>
                  </a:lnTo>
                  <a:lnTo>
                    <a:pt x="21" y="1038"/>
                  </a:lnTo>
                  <a:lnTo>
                    <a:pt x="34" y="1041"/>
                  </a:lnTo>
                  <a:lnTo>
                    <a:pt x="50" y="1041"/>
                  </a:lnTo>
                  <a:lnTo>
                    <a:pt x="55" y="1057"/>
                  </a:lnTo>
                  <a:lnTo>
                    <a:pt x="61" y="1072"/>
                  </a:lnTo>
                  <a:lnTo>
                    <a:pt x="72" y="1087"/>
                  </a:lnTo>
                  <a:lnTo>
                    <a:pt x="78" y="1095"/>
                  </a:lnTo>
                  <a:lnTo>
                    <a:pt x="86" y="1100"/>
                  </a:lnTo>
                  <a:lnTo>
                    <a:pt x="95" y="1104"/>
                  </a:lnTo>
                  <a:lnTo>
                    <a:pt x="105" y="1106"/>
                  </a:lnTo>
                  <a:lnTo>
                    <a:pt x="129" y="1104"/>
                  </a:lnTo>
                  <a:lnTo>
                    <a:pt x="160" y="1089"/>
                  </a:lnTo>
                  <a:lnTo>
                    <a:pt x="165" y="1100"/>
                  </a:lnTo>
                  <a:lnTo>
                    <a:pt x="171" y="1110"/>
                  </a:lnTo>
                  <a:lnTo>
                    <a:pt x="177" y="1114"/>
                  </a:lnTo>
                  <a:lnTo>
                    <a:pt x="183" y="1117"/>
                  </a:lnTo>
                  <a:lnTo>
                    <a:pt x="194" y="1123"/>
                  </a:lnTo>
                  <a:lnTo>
                    <a:pt x="211" y="1121"/>
                  </a:lnTo>
                  <a:lnTo>
                    <a:pt x="230" y="1112"/>
                  </a:lnTo>
                  <a:lnTo>
                    <a:pt x="241" y="1102"/>
                  </a:lnTo>
                  <a:lnTo>
                    <a:pt x="247" y="1097"/>
                  </a:lnTo>
                  <a:lnTo>
                    <a:pt x="255" y="1089"/>
                  </a:lnTo>
                  <a:lnTo>
                    <a:pt x="260" y="1083"/>
                  </a:lnTo>
                  <a:lnTo>
                    <a:pt x="264" y="1076"/>
                  </a:lnTo>
                  <a:lnTo>
                    <a:pt x="270" y="1070"/>
                  </a:lnTo>
                  <a:lnTo>
                    <a:pt x="276" y="1064"/>
                  </a:lnTo>
                  <a:lnTo>
                    <a:pt x="280" y="1060"/>
                  </a:lnTo>
                  <a:lnTo>
                    <a:pt x="283" y="1055"/>
                  </a:lnTo>
                  <a:lnTo>
                    <a:pt x="291" y="1047"/>
                  </a:lnTo>
                  <a:lnTo>
                    <a:pt x="297" y="1039"/>
                  </a:lnTo>
                  <a:lnTo>
                    <a:pt x="300" y="1034"/>
                  </a:lnTo>
                  <a:lnTo>
                    <a:pt x="310" y="1026"/>
                  </a:lnTo>
                  <a:lnTo>
                    <a:pt x="323" y="1024"/>
                  </a:lnTo>
                  <a:lnTo>
                    <a:pt x="344" y="1032"/>
                  </a:lnTo>
                  <a:lnTo>
                    <a:pt x="357" y="1036"/>
                  </a:lnTo>
                  <a:lnTo>
                    <a:pt x="373" y="1036"/>
                  </a:lnTo>
                  <a:lnTo>
                    <a:pt x="401" y="1030"/>
                  </a:lnTo>
                  <a:lnTo>
                    <a:pt x="414" y="1020"/>
                  </a:lnTo>
                  <a:lnTo>
                    <a:pt x="426" y="1009"/>
                  </a:lnTo>
                  <a:lnTo>
                    <a:pt x="443" y="977"/>
                  </a:lnTo>
                  <a:lnTo>
                    <a:pt x="451" y="937"/>
                  </a:lnTo>
                  <a:lnTo>
                    <a:pt x="452" y="901"/>
                  </a:lnTo>
                  <a:lnTo>
                    <a:pt x="460" y="867"/>
                  </a:lnTo>
                  <a:lnTo>
                    <a:pt x="468" y="851"/>
                  </a:lnTo>
                  <a:lnTo>
                    <a:pt x="473" y="844"/>
                  </a:lnTo>
                  <a:lnTo>
                    <a:pt x="479" y="838"/>
                  </a:lnTo>
                  <a:lnTo>
                    <a:pt x="489" y="830"/>
                  </a:lnTo>
                  <a:lnTo>
                    <a:pt x="498" y="823"/>
                  </a:lnTo>
                  <a:lnTo>
                    <a:pt x="511" y="813"/>
                  </a:lnTo>
                  <a:lnTo>
                    <a:pt x="519" y="808"/>
                  </a:lnTo>
                  <a:lnTo>
                    <a:pt x="527" y="804"/>
                  </a:lnTo>
                  <a:lnTo>
                    <a:pt x="534" y="798"/>
                  </a:lnTo>
                  <a:lnTo>
                    <a:pt x="542" y="792"/>
                  </a:lnTo>
                  <a:lnTo>
                    <a:pt x="551" y="787"/>
                  </a:lnTo>
                  <a:lnTo>
                    <a:pt x="561" y="781"/>
                  </a:lnTo>
                  <a:lnTo>
                    <a:pt x="570" y="775"/>
                  </a:lnTo>
                  <a:lnTo>
                    <a:pt x="582" y="768"/>
                  </a:lnTo>
                  <a:lnTo>
                    <a:pt x="591" y="762"/>
                  </a:lnTo>
                  <a:lnTo>
                    <a:pt x="603" y="756"/>
                  </a:lnTo>
                  <a:lnTo>
                    <a:pt x="614" y="751"/>
                  </a:lnTo>
                  <a:lnTo>
                    <a:pt x="625" y="743"/>
                  </a:lnTo>
                  <a:lnTo>
                    <a:pt x="639" y="737"/>
                  </a:lnTo>
                  <a:lnTo>
                    <a:pt x="650" y="732"/>
                  </a:lnTo>
                  <a:lnTo>
                    <a:pt x="663" y="724"/>
                  </a:lnTo>
                  <a:lnTo>
                    <a:pt x="677" y="718"/>
                  </a:lnTo>
                  <a:lnTo>
                    <a:pt x="690" y="713"/>
                  </a:lnTo>
                  <a:lnTo>
                    <a:pt x="705" y="707"/>
                  </a:lnTo>
                  <a:lnTo>
                    <a:pt x="721" y="701"/>
                  </a:lnTo>
                  <a:lnTo>
                    <a:pt x="734" y="695"/>
                  </a:lnTo>
                  <a:lnTo>
                    <a:pt x="749" y="690"/>
                  </a:lnTo>
                  <a:lnTo>
                    <a:pt x="764" y="684"/>
                  </a:lnTo>
                  <a:lnTo>
                    <a:pt x="779" y="678"/>
                  </a:lnTo>
                  <a:lnTo>
                    <a:pt x="797" y="673"/>
                  </a:lnTo>
                  <a:lnTo>
                    <a:pt x="814" y="669"/>
                  </a:lnTo>
                  <a:lnTo>
                    <a:pt x="829" y="665"/>
                  </a:lnTo>
                  <a:lnTo>
                    <a:pt x="728" y="656"/>
                  </a:lnTo>
                  <a:lnTo>
                    <a:pt x="722" y="657"/>
                  </a:lnTo>
                  <a:lnTo>
                    <a:pt x="703" y="665"/>
                  </a:lnTo>
                  <a:lnTo>
                    <a:pt x="690" y="671"/>
                  </a:lnTo>
                  <a:lnTo>
                    <a:pt x="675" y="678"/>
                  </a:lnTo>
                  <a:lnTo>
                    <a:pt x="658" y="686"/>
                  </a:lnTo>
                  <a:lnTo>
                    <a:pt x="641" y="694"/>
                  </a:lnTo>
                  <a:lnTo>
                    <a:pt x="622" y="703"/>
                  </a:lnTo>
                  <a:lnTo>
                    <a:pt x="612" y="709"/>
                  </a:lnTo>
                  <a:lnTo>
                    <a:pt x="601" y="713"/>
                  </a:lnTo>
                  <a:lnTo>
                    <a:pt x="591" y="718"/>
                  </a:lnTo>
                  <a:lnTo>
                    <a:pt x="580" y="724"/>
                  </a:lnTo>
                  <a:lnTo>
                    <a:pt x="570" y="730"/>
                  </a:lnTo>
                  <a:lnTo>
                    <a:pt x="559" y="735"/>
                  </a:lnTo>
                  <a:lnTo>
                    <a:pt x="549" y="743"/>
                  </a:lnTo>
                  <a:lnTo>
                    <a:pt x="540" y="749"/>
                  </a:lnTo>
                  <a:lnTo>
                    <a:pt x="529" y="754"/>
                  </a:lnTo>
                  <a:lnTo>
                    <a:pt x="519" y="762"/>
                  </a:lnTo>
                  <a:lnTo>
                    <a:pt x="510" y="768"/>
                  </a:lnTo>
                  <a:lnTo>
                    <a:pt x="500" y="773"/>
                  </a:lnTo>
                  <a:lnTo>
                    <a:pt x="490" y="781"/>
                  </a:lnTo>
                  <a:lnTo>
                    <a:pt x="481" y="789"/>
                  </a:lnTo>
                  <a:lnTo>
                    <a:pt x="471" y="794"/>
                  </a:lnTo>
                  <a:lnTo>
                    <a:pt x="464" y="802"/>
                  </a:lnTo>
                  <a:lnTo>
                    <a:pt x="456" y="808"/>
                  </a:lnTo>
                  <a:lnTo>
                    <a:pt x="449" y="813"/>
                  </a:lnTo>
                  <a:lnTo>
                    <a:pt x="437" y="823"/>
                  </a:lnTo>
                  <a:lnTo>
                    <a:pt x="426" y="830"/>
                  </a:lnTo>
                  <a:lnTo>
                    <a:pt x="418" y="838"/>
                  </a:lnTo>
                  <a:lnTo>
                    <a:pt x="411" y="844"/>
                  </a:lnTo>
                  <a:lnTo>
                    <a:pt x="401" y="853"/>
                  </a:lnTo>
                  <a:lnTo>
                    <a:pt x="392" y="867"/>
                  </a:lnTo>
                  <a:lnTo>
                    <a:pt x="394" y="878"/>
                  </a:lnTo>
                  <a:lnTo>
                    <a:pt x="395" y="937"/>
                  </a:lnTo>
                  <a:lnTo>
                    <a:pt x="388" y="969"/>
                  </a:lnTo>
                  <a:lnTo>
                    <a:pt x="382" y="981"/>
                  </a:lnTo>
                  <a:lnTo>
                    <a:pt x="378" y="984"/>
                  </a:lnTo>
                  <a:lnTo>
                    <a:pt x="375" y="988"/>
                  </a:lnTo>
                  <a:lnTo>
                    <a:pt x="354" y="990"/>
                  </a:lnTo>
                  <a:lnTo>
                    <a:pt x="335" y="986"/>
                  </a:lnTo>
                  <a:lnTo>
                    <a:pt x="319" y="977"/>
                  </a:lnTo>
                  <a:lnTo>
                    <a:pt x="306" y="965"/>
                  </a:lnTo>
                  <a:lnTo>
                    <a:pt x="300" y="965"/>
                  </a:lnTo>
                  <a:lnTo>
                    <a:pt x="291" y="977"/>
                  </a:lnTo>
                  <a:lnTo>
                    <a:pt x="280" y="994"/>
                  </a:lnTo>
                  <a:lnTo>
                    <a:pt x="264" y="1015"/>
                  </a:lnTo>
                  <a:lnTo>
                    <a:pt x="249" y="1036"/>
                  </a:lnTo>
                  <a:lnTo>
                    <a:pt x="241" y="1045"/>
                  </a:lnTo>
                  <a:lnTo>
                    <a:pt x="238" y="1051"/>
                  </a:lnTo>
                  <a:lnTo>
                    <a:pt x="234" y="1055"/>
                  </a:lnTo>
                  <a:lnTo>
                    <a:pt x="224" y="1062"/>
                  </a:lnTo>
                  <a:lnTo>
                    <a:pt x="217" y="1068"/>
                  </a:lnTo>
                  <a:lnTo>
                    <a:pt x="207" y="1074"/>
                  </a:lnTo>
                  <a:lnTo>
                    <a:pt x="198" y="1076"/>
                  </a:lnTo>
                  <a:lnTo>
                    <a:pt x="186" y="1072"/>
                  </a:lnTo>
                  <a:lnTo>
                    <a:pt x="183" y="1062"/>
                  </a:lnTo>
                  <a:lnTo>
                    <a:pt x="188" y="1051"/>
                  </a:lnTo>
                  <a:lnTo>
                    <a:pt x="198" y="1034"/>
                  </a:lnTo>
                  <a:lnTo>
                    <a:pt x="207" y="1019"/>
                  </a:lnTo>
                  <a:lnTo>
                    <a:pt x="215" y="1003"/>
                  </a:lnTo>
                  <a:lnTo>
                    <a:pt x="219" y="992"/>
                  </a:lnTo>
                  <a:lnTo>
                    <a:pt x="213" y="984"/>
                  </a:lnTo>
                  <a:lnTo>
                    <a:pt x="203" y="986"/>
                  </a:lnTo>
                  <a:lnTo>
                    <a:pt x="194" y="998"/>
                  </a:lnTo>
                  <a:lnTo>
                    <a:pt x="186" y="1003"/>
                  </a:lnTo>
                  <a:lnTo>
                    <a:pt x="181" y="1011"/>
                  </a:lnTo>
                  <a:lnTo>
                    <a:pt x="175" y="1020"/>
                  </a:lnTo>
                  <a:lnTo>
                    <a:pt x="167" y="1030"/>
                  </a:lnTo>
                  <a:lnTo>
                    <a:pt x="162" y="1038"/>
                  </a:lnTo>
                  <a:lnTo>
                    <a:pt x="154" y="1045"/>
                  </a:lnTo>
                  <a:lnTo>
                    <a:pt x="146" y="1053"/>
                  </a:lnTo>
                  <a:lnTo>
                    <a:pt x="139" y="1057"/>
                  </a:lnTo>
                  <a:lnTo>
                    <a:pt x="122" y="1062"/>
                  </a:lnTo>
                  <a:lnTo>
                    <a:pt x="107" y="1055"/>
                  </a:lnTo>
                  <a:lnTo>
                    <a:pt x="97" y="1039"/>
                  </a:lnTo>
                  <a:lnTo>
                    <a:pt x="101" y="1019"/>
                  </a:lnTo>
                  <a:lnTo>
                    <a:pt x="108" y="1007"/>
                  </a:lnTo>
                  <a:lnTo>
                    <a:pt x="116" y="994"/>
                  </a:lnTo>
                  <a:lnTo>
                    <a:pt x="120" y="988"/>
                  </a:lnTo>
                  <a:lnTo>
                    <a:pt x="126" y="981"/>
                  </a:lnTo>
                  <a:lnTo>
                    <a:pt x="131" y="975"/>
                  </a:lnTo>
                  <a:lnTo>
                    <a:pt x="135" y="969"/>
                  </a:lnTo>
                  <a:lnTo>
                    <a:pt x="141" y="962"/>
                  </a:lnTo>
                  <a:lnTo>
                    <a:pt x="146" y="956"/>
                  </a:lnTo>
                  <a:lnTo>
                    <a:pt x="152" y="950"/>
                  </a:lnTo>
                  <a:lnTo>
                    <a:pt x="156" y="944"/>
                  </a:lnTo>
                  <a:lnTo>
                    <a:pt x="167" y="933"/>
                  </a:lnTo>
                  <a:lnTo>
                    <a:pt x="171" y="927"/>
                  </a:lnTo>
                  <a:lnTo>
                    <a:pt x="175" y="922"/>
                  </a:lnTo>
                  <a:lnTo>
                    <a:pt x="186" y="903"/>
                  </a:lnTo>
                  <a:lnTo>
                    <a:pt x="184" y="891"/>
                  </a:lnTo>
                  <a:lnTo>
                    <a:pt x="175" y="889"/>
                  </a:lnTo>
                  <a:lnTo>
                    <a:pt x="164" y="897"/>
                  </a:lnTo>
                  <a:lnTo>
                    <a:pt x="158" y="903"/>
                  </a:lnTo>
                  <a:lnTo>
                    <a:pt x="150" y="910"/>
                  </a:lnTo>
                  <a:lnTo>
                    <a:pt x="143" y="920"/>
                  </a:lnTo>
                  <a:lnTo>
                    <a:pt x="135" y="929"/>
                  </a:lnTo>
                  <a:lnTo>
                    <a:pt x="127" y="939"/>
                  </a:lnTo>
                  <a:lnTo>
                    <a:pt x="120" y="946"/>
                  </a:lnTo>
                  <a:lnTo>
                    <a:pt x="112" y="956"/>
                  </a:lnTo>
                  <a:lnTo>
                    <a:pt x="105" y="962"/>
                  </a:lnTo>
                  <a:lnTo>
                    <a:pt x="95" y="967"/>
                  </a:lnTo>
                  <a:lnTo>
                    <a:pt x="86" y="971"/>
                  </a:lnTo>
                  <a:lnTo>
                    <a:pt x="69" y="971"/>
                  </a:lnTo>
                  <a:lnTo>
                    <a:pt x="65" y="963"/>
                  </a:lnTo>
                  <a:lnTo>
                    <a:pt x="67" y="946"/>
                  </a:lnTo>
                  <a:lnTo>
                    <a:pt x="70" y="935"/>
                  </a:lnTo>
                  <a:lnTo>
                    <a:pt x="74" y="920"/>
                  </a:lnTo>
                  <a:lnTo>
                    <a:pt x="82" y="905"/>
                  </a:lnTo>
                  <a:lnTo>
                    <a:pt x="89" y="887"/>
                  </a:lnTo>
                  <a:lnTo>
                    <a:pt x="99" y="868"/>
                  </a:lnTo>
                  <a:lnTo>
                    <a:pt x="110" y="847"/>
                  </a:lnTo>
                  <a:lnTo>
                    <a:pt x="122" y="825"/>
                  </a:lnTo>
                  <a:lnTo>
                    <a:pt x="135" y="802"/>
                  </a:lnTo>
                  <a:lnTo>
                    <a:pt x="148" y="777"/>
                  </a:lnTo>
                  <a:lnTo>
                    <a:pt x="164" y="752"/>
                  </a:lnTo>
                  <a:lnTo>
                    <a:pt x="181" y="726"/>
                  </a:lnTo>
                  <a:lnTo>
                    <a:pt x="198" y="699"/>
                  </a:lnTo>
                  <a:lnTo>
                    <a:pt x="215" y="673"/>
                  </a:lnTo>
                  <a:lnTo>
                    <a:pt x="232" y="644"/>
                  </a:lnTo>
                  <a:lnTo>
                    <a:pt x="253" y="617"/>
                  </a:lnTo>
                  <a:lnTo>
                    <a:pt x="272" y="589"/>
                  </a:lnTo>
                  <a:lnTo>
                    <a:pt x="293" y="560"/>
                  </a:lnTo>
                  <a:lnTo>
                    <a:pt x="314" y="532"/>
                  </a:lnTo>
                  <a:lnTo>
                    <a:pt x="318" y="526"/>
                  </a:lnTo>
                  <a:lnTo>
                    <a:pt x="323" y="519"/>
                  </a:lnTo>
                  <a:lnTo>
                    <a:pt x="329" y="511"/>
                  </a:lnTo>
                  <a:lnTo>
                    <a:pt x="335" y="505"/>
                  </a:lnTo>
                  <a:lnTo>
                    <a:pt x="340" y="498"/>
                  </a:lnTo>
                  <a:lnTo>
                    <a:pt x="344" y="490"/>
                  </a:lnTo>
                  <a:lnTo>
                    <a:pt x="350" y="484"/>
                  </a:lnTo>
                  <a:lnTo>
                    <a:pt x="356" y="477"/>
                  </a:lnTo>
                  <a:lnTo>
                    <a:pt x="361" y="471"/>
                  </a:lnTo>
                  <a:lnTo>
                    <a:pt x="367" y="464"/>
                  </a:lnTo>
                  <a:lnTo>
                    <a:pt x="373" y="456"/>
                  </a:lnTo>
                  <a:lnTo>
                    <a:pt x="378" y="450"/>
                  </a:lnTo>
                  <a:lnTo>
                    <a:pt x="382" y="443"/>
                  </a:lnTo>
                  <a:lnTo>
                    <a:pt x="388" y="437"/>
                  </a:lnTo>
                  <a:lnTo>
                    <a:pt x="394" y="431"/>
                  </a:lnTo>
                  <a:lnTo>
                    <a:pt x="399" y="424"/>
                  </a:lnTo>
                  <a:lnTo>
                    <a:pt x="405" y="418"/>
                  </a:lnTo>
                  <a:lnTo>
                    <a:pt x="411" y="410"/>
                  </a:lnTo>
                  <a:lnTo>
                    <a:pt x="416" y="405"/>
                  </a:lnTo>
                  <a:lnTo>
                    <a:pt x="422" y="399"/>
                  </a:lnTo>
                  <a:lnTo>
                    <a:pt x="428" y="391"/>
                  </a:lnTo>
                  <a:lnTo>
                    <a:pt x="433" y="386"/>
                  </a:lnTo>
                  <a:lnTo>
                    <a:pt x="439" y="380"/>
                  </a:lnTo>
                  <a:lnTo>
                    <a:pt x="443" y="374"/>
                  </a:lnTo>
                  <a:lnTo>
                    <a:pt x="449" y="367"/>
                  </a:lnTo>
                  <a:lnTo>
                    <a:pt x="454" y="361"/>
                  </a:lnTo>
                  <a:lnTo>
                    <a:pt x="460" y="355"/>
                  </a:lnTo>
                  <a:lnTo>
                    <a:pt x="466" y="349"/>
                  </a:lnTo>
                  <a:lnTo>
                    <a:pt x="477" y="338"/>
                  </a:lnTo>
                  <a:lnTo>
                    <a:pt x="483" y="332"/>
                  </a:lnTo>
                  <a:lnTo>
                    <a:pt x="489" y="327"/>
                  </a:lnTo>
                  <a:lnTo>
                    <a:pt x="494" y="321"/>
                  </a:lnTo>
                  <a:lnTo>
                    <a:pt x="500" y="317"/>
                  </a:lnTo>
                  <a:lnTo>
                    <a:pt x="510" y="306"/>
                  </a:lnTo>
                  <a:lnTo>
                    <a:pt x="515" y="300"/>
                  </a:lnTo>
                  <a:lnTo>
                    <a:pt x="521" y="296"/>
                  </a:lnTo>
                  <a:lnTo>
                    <a:pt x="527" y="291"/>
                  </a:lnTo>
                  <a:lnTo>
                    <a:pt x="532" y="287"/>
                  </a:lnTo>
                  <a:lnTo>
                    <a:pt x="542" y="277"/>
                  </a:lnTo>
                  <a:lnTo>
                    <a:pt x="553" y="268"/>
                  </a:lnTo>
                  <a:lnTo>
                    <a:pt x="563" y="258"/>
                  </a:lnTo>
                  <a:lnTo>
                    <a:pt x="574" y="249"/>
                  </a:lnTo>
                  <a:lnTo>
                    <a:pt x="584" y="241"/>
                  </a:lnTo>
                  <a:lnTo>
                    <a:pt x="593" y="234"/>
                  </a:lnTo>
                  <a:lnTo>
                    <a:pt x="603" y="224"/>
                  </a:lnTo>
                  <a:lnTo>
                    <a:pt x="612" y="216"/>
                  </a:lnTo>
                  <a:lnTo>
                    <a:pt x="622" y="209"/>
                  </a:lnTo>
                  <a:lnTo>
                    <a:pt x="629" y="201"/>
                  </a:lnTo>
                  <a:lnTo>
                    <a:pt x="639" y="194"/>
                  </a:lnTo>
                  <a:lnTo>
                    <a:pt x="646" y="188"/>
                  </a:lnTo>
                  <a:lnTo>
                    <a:pt x="656" y="180"/>
                  </a:lnTo>
                  <a:lnTo>
                    <a:pt x="663" y="175"/>
                  </a:lnTo>
                  <a:lnTo>
                    <a:pt x="671" y="167"/>
                  </a:lnTo>
                  <a:lnTo>
                    <a:pt x="679" y="161"/>
                  </a:lnTo>
                  <a:lnTo>
                    <a:pt x="686" y="156"/>
                  </a:lnTo>
                  <a:lnTo>
                    <a:pt x="694" y="150"/>
                  </a:lnTo>
                  <a:lnTo>
                    <a:pt x="701" y="144"/>
                  </a:lnTo>
                  <a:lnTo>
                    <a:pt x="709" y="138"/>
                  </a:lnTo>
                  <a:lnTo>
                    <a:pt x="715" y="133"/>
                  </a:lnTo>
                  <a:lnTo>
                    <a:pt x="722" y="129"/>
                  </a:lnTo>
                  <a:lnTo>
                    <a:pt x="728" y="123"/>
                  </a:lnTo>
                  <a:lnTo>
                    <a:pt x="734" y="119"/>
                  </a:lnTo>
                  <a:lnTo>
                    <a:pt x="747" y="110"/>
                  </a:lnTo>
                  <a:lnTo>
                    <a:pt x="759" y="100"/>
                  </a:lnTo>
                  <a:lnTo>
                    <a:pt x="768" y="93"/>
                  </a:lnTo>
                  <a:lnTo>
                    <a:pt x="779" y="87"/>
                  </a:lnTo>
                  <a:lnTo>
                    <a:pt x="787" y="80"/>
                  </a:lnTo>
                  <a:lnTo>
                    <a:pt x="797" y="74"/>
                  </a:lnTo>
                  <a:lnTo>
                    <a:pt x="804" y="68"/>
                  </a:lnTo>
                  <a:lnTo>
                    <a:pt x="812" y="64"/>
                  </a:lnTo>
                  <a:lnTo>
                    <a:pt x="825" y="57"/>
                  </a:lnTo>
                  <a:lnTo>
                    <a:pt x="835" y="51"/>
                  </a:lnTo>
                  <a:lnTo>
                    <a:pt x="852" y="4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97"/>
            <p:cNvSpPr>
              <a:spLocks/>
            </p:cNvSpPr>
            <p:nvPr/>
          </p:nvSpPr>
          <p:spPr bwMode="auto">
            <a:xfrm>
              <a:off x="2947" y="2993"/>
              <a:ext cx="693" cy="956"/>
            </a:xfrm>
            <a:custGeom>
              <a:avLst/>
              <a:gdLst>
                <a:gd name="T0" fmla="*/ 80 w 1388"/>
                <a:gd name="T1" fmla="*/ 5 h 1912"/>
                <a:gd name="T2" fmla="*/ 67 w 1388"/>
                <a:gd name="T3" fmla="*/ 11 h 1912"/>
                <a:gd name="T4" fmla="*/ 51 w 1388"/>
                <a:gd name="T5" fmla="*/ 18 h 1912"/>
                <a:gd name="T6" fmla="*/ 35 w 1388"/>
                <a:gd name="T7" fmla="*/ 26 h 1912"/>
                <a:gd name="T8" fmla="*/ 20 w 1388"/>
                <a:gd name="T9" fmla="*/ 34 h 1912"/>
                <a:gd name="T10" fmla="*/ 8 w 1388"/>
                <a:gd name="T11" fmla="*/ 42 h 1912"/>
                <a:gd name="T12" fmla="*/ 0 w 1388"/>
                <a:gd name="T13" fmla="*/ 49 h 1912"/>
                <a:gd name="T14" fmla="*/ 4 w 1388"/>
                <a:gd name="T15" fmla="*/ 98 h 1912"/>
                <a:gd name="T16" fmla="*/ 11 w 1388"/>
                <a:gd name="T17" fmla="*/ 142 h 1912"/>
                <a:gd name="T18" fmla="*/ 17 w 1388"/>
                <a:gd name="T19" fmla="*/ 180 h 1912"/>
                <a:gd name="T20" fmla="*/ 23 w 1388"/>
                <a:gd name="T21" fmla="*/ 218 h 1912"/>
                <a:gd name="T22" fmla="*/ 30 w 1388"/>
                <a:gd name="T23" fmla="*/ 260 h 1912"/>
                <a:gd name="T24" fmla="*/ 38 w 1388"/>
                <a:gd name="T25" fmla="*/ 318 h 1912"/>
                <a:gd name="T26" fmla="*/ 45 w 1388"/>
                <a:gd name="T27" fmla="*/ 361 h 1912"/>
                <a:gd name="T28" fmla="*/ 53 w 1388"/>
                <a:gd name="T29" fmla="*/ 398 h 1912"/>
                <a:gd name="T30" fmla="*/ 59 w 1388"/>
                <a:gd name="T31" fmla="*/ 412 h 1912"/>
                <a:gd name="T32" fmla="*/ 69 w 1388"/>
                <a:gd name="T33" fmla="*/ 425 h 1912"/>
                <a:gd name="T34" fmla="*/ 77 w 1388"/>
                <a:gd name="T35" fmla="*/ 430 h 1912"/>
                <a:gd name="T36" fmla="*/ 86 w 1388"/>
                <a:gd name="T37" fmla="*/ 436 h 1912"/>
                <a:gd name="T38" fmla="*/ 97 w 1388"/>
                <a:gd name="T39" fmla="*/ 440 h 1912"/>
                <a:gd name="T40" fmla="*/ 116 w 1388"/>
                <a:gd name="T41" fmla="*/ 447 h 1912"/>
                <a:gd name="T42" fmla="*/ 150 w 1388"/>
                <a:gd name="T43" fmla="*/ 454 h 1912"/>
                <a:gd name="T44" fmla="*/ 207 w 1388"/>
                <a:gd name="T45" fmla="*/ 460 h 1912"/>
                <a:gd name="T46" fmla="*/ 251 w 1388"/>
                <a:gd name="T47" fmla="*/ 467 h 1912"/>
                <a:gd name="T48" fmla="*/ 288 w 1388"/>
                <a:gd name="T49" fmla="*/ 474 h 1912"/>
                <a:gd name="T50" fmla="*/ 319 w 1388"/>
                <a:gd name="T51" fmla="*/ 478 h 1912"/>
                <a:gd name="T52" fmla="*/ 331 w 1388"/>
                <a:gd name="T53" fmla="*/ 470 h 1912"/>
                <a:gd name="T54" fmla="*/ 336 w 1388"/>
                <a:gd name="T55" fmla="*/ 465 h 1912"/>
                <a:gd name="T56" fmla="*/ 346 w 1388"/>
                <a:gd name="T57" fmla="*/ 444 h 1912"/>
                <a:gd name="T58" fmla="*/ 337 w 1388"/>
                <a:gd name="T59" fmla="*/ 449 h 1912"/>
                <a:gd name="T60" fmla="*/ 324 w 1388"/>
                <a:gd name="T61" fmla="*/ 456 h 1912"/>
                <a:gd name="T62" fmla="*/ 309 w 1388"/>
                <a:gd name="T63" fmla="*/ 462 h 1912"/>
                <a:gd name="T64" fmla="*/ 256 w 1388"/>
                <a:gd name="T65" fmla="*/ 457 h 1912"/>
                <a:gd name="T66" fmla="*/ 217 w 1388"/>
                <a:gd name="T67" fmla="*/ 452 h 1912"/>
                <a:gd name="T68" fmla="*/ 160 w 1388"/>
                <a:gd name="T69" fmla="*/ 445 h 1912"/>
                <a:gd name="T70" fmla="*/ 123 w 1388"/>
                <a:gd name="T71" fmla="*/ 437 h 1912"/>
                <a:gd name="T72" fmla="*/ 106 w 1388"/>
                <a:gd name="T73" fmla="*/ 429 h 1912"/>
                <a:gd name="T74" fmla="*/ 97 w 1388"/>
                <a:gd name="T75" fmla="*/ 422 h 1912"/>
                <a:gd name="T76" fmla="*/ 88 w 1388"/>
                <a:gd name="T77" fmla="*/ 416 h 1912"/>
                <a:gd name="T78" fmla="*/ 81 w 1388"/>
                <a:gd name="T79" fmla="*/ 408 h 1912"/>
                <a:gd name="T80" fmla="*/ 70 w 1388"/>
                <a:gd name="T81" fmla="*/ 390 h 1912"/>
                <a:gd name="T82" fmla="*/ 62 w 1388"/>
                <a:gd name="T83" fmla="*/ 368 h 1912"/>
                <a:gd name="T84" fmla="*/ 52 w 1388"/>
                <a:gd name="T85" fmla="*/ 317 h 1912"/>
                <a:gd name="T86" fmla="*/ 42 w 1388"/>
                <a:gd name="T87" fmla="*/ 252 h 1912"/>
                <a:gd name="T88" fmla="*/ 31 w 1388"/>
                <a:gd name="T89" fmla="*/ 176 h 1912"/>
                <a:gd name="T90" fmla="*/ 21 w 1388"/>
                <a:gd name="T91" fmla="*/ 109 h 1912"/>
                <a:gd name="T92" fmla="*/ 18 w 1388"/>
                <a:gd name="T93" fmla="*/ 73 h 1912"/>
                <a:gd name="T94" fmla="*/ 39 w 1388"/>
                <a:gd name="T95" fmla="*/ 78 h 1912"/>
                <a:gd name="T96" fmla="*/ 26 w 1388"/>
                <a:gd name="T97" fmla="*/ 51 h 1912"/>
                <a:gd name="T98" fmla="*/ 31 w 1388"/>
                <a:gd name="T99" fmla="*/ 44 h 1912"/>
                <a:gd name="T100" fmla="*/ 42 w 1388"/>
                <a:gd name="T101" fmla="*/ 37 h 1912"/>
                <a:gd name="T102" fmla="*/ 51 w 1388"/>
                <a:gd name="T103" fmla="*/ 32 h 1912"/>
                <a:gd name="T104" fmla="*/ 61 w 1388"/>
                <a:gd name="T105" fmla="*/ 27 h 1912"/>
                <a:gd name="T106" fmla="*/ 73 w 1388"/>
                <a:gd name="T107" fmla="*/ 19 h 1912"/>
                <a:gd name="T108" fmla="*/ 91 w 1388"/>
                <a:gd name="T109" fmla="*/ 0 h 19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88"/>
                <a:gd name="T166" fmla="*/ 0 h 1912"/>
                <a:gd name="T167" fmla="*/ 1388 w 1388"/>
                <a:gd name="T168" fmla="*/ 1912 h 191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88" h="1912">
                  <a:moveTo>
                    <a:pt x="365" y="0"/>
                  </a:moveTo>
                  <a:lnTo>
                    <a:pt x="352" y="6"/>
                  </a:lnTo>
                  <a:lnTo>
                    <a:pt x="335" y="13"/>
                  </a:lnTo>
                  <a:lnTo>
                    <a:pt x="323" y="17"/>
                  </a:lnTo>
                  <a:lnTo>
                    <a:pt x="312" y="23"/>
                  </a:lnTo>
                  <a:lnTo>
                    <a:pt x="298" y="29"/>
                  </a:lnTo>
                  <a:lnTo>
                    <a:pt x="285" y="34"/>
                  </a:lnTo>
                  <a:lnTo>
                    <a:pt x="270" y="42"/>
                  </a:lnTo>
                  <a:lnTo>
                    <a:pt x="255" y="50"/>
                  </a:lnTo>
                  <a:lnTo>
                    <a:pt x="240" y="55"/>
                  </a:lnTo>
                  <a:lnTo>
                    <a:pt x="224" y="63"/>
                  </a:lnTo>
                  <a:lnTo>
                    <a:pt x="207" y="70"/>
                  </a:lnTo>
                  <a:lnTo>
                    <a:pt x="190" y="78"/>
                  </a:lnTo>
                  <a:lnTo>
                    <a:pt x="175" y="88"/>
                  </a:lnTo>
                  <a:lnTo>
                    <a:pt x="158" y="95"/>
                  </a:lnTo>
                  <a:lnTo>
                    <a:pt x="141" y="103"/>
                  </a:lnTo>
                  <a:lnTo>
                    <a:pt x="125" y="112"/>
                  </a:lnTo>
                  <a:lnTo>
                    <a:pt x="110" y="120"/>
                  </a:lnTo>
                  <a:lnTo>
                    <a:pt x="95" y="128"/>
                  </a:lnTo>
                  <a:lnTo>
                    <a:pt x="80" y="135"/>
                  </a:lnTo>
                  <a:lnTo>
                    <a:pt x="67" y="143"/>
                  </a:lnTo>
                  <a:lnTo>
                    <a:pt x="53" y="150"/>
                  </a:lnTo>
                  <a:lnTo>
                    <a:pt x="42" y="158"/>
                  </a:lnTo>
                  <a:lnTo>
                    <a:pt x="32" y="166"/>
                  </a:lnTo>
                  <a:lnTo>
                    <a:pt x="23" y="171"/>
                  </a:lnTo>
                  <a:lnTo>
                    <a:pt x="15" y="179"/>
                  </a:lnTo>
                  <a:lnTo>
                    <a:pt x="10" y="185"/>
                  </a:lnTo>
                  <a:lnTo>
                    <a:pt x="2" y="194"/>
                  </a:lnTo>
                  <a:lnTo>
                    <a:pt x="0" y="240"/>
                  </a:lnTo>
                  <a:lnTo>
                    <a:pt x="4" y="281"/>
                  </a:lnTo>
                  <a:lnTo>
                    <a:pt x="11" y="331"/>
                  </a:lnTo>
                  <a:lnTo>
                    <a:pt x="19" y="392"/>
                  </a:lnTo>
                  <a:lnTo>
                    <a:pt x="29" y="456"/>
                  </a:lnTo>
                  <a:lnTo>
                    <a:pt x="34" y="492"/>
                  </a:lnTo>
                  <a:lnTo>
                    <a:pt x="40" y="529"/>
                  </a:lnTo>
                  <a:lnTo>
                    <a:pt x="46" y="565"/>
                  </a:lnTo>
                  <a:lnTo>
                    <a:pt x="51" y="603"/>
                  </a:lnTo>
                  <a:lnTo>
                    <a:pt x="57" y="641"/>
                  </a:lnTo>
                  <a:lnTo>
                    <a:pt x="65" y="679"/>
                  </a:lnTo>
                  <a:lnTo>
                    <a:pt x="70" y="719"/>
                  </a:lnTo>
                  <a:lnTo>
                    <a:pt x="76" y="757"/>
                  </a:lnTo>
                  <a:lnTo>
                    <a:pt x="84" y="795"/>
                  </a:lnTo>
                  <a:lnTo>
                    <a:pt x="89" y="833"/>
                  </a:lnTo>
                  <a:lnTo>
                    <a:pt x="95" y="871"/>
                  </a:lnTo>
                  <a:lnTo>
                    <a:pt x="101" y="907"/>
                  </a:lnTo>
                  <a:lnTo>
                    <a:pt x="106" y="943"/>
                  </a:lnTo>
                  <a:lnTo>
                    <a:pt x="112" y="975"/>
                  </a:lnTo>
                  <a:lnTo>
                    <a:pt x="122" y="1040"/>
                  </a:lnTo>
                  <a:lnTo>
                    <a:pt x="131" y="1095"/>
                  </a:lnTo>
                  <a:lnTo>
                    <a:pt x="137" y="1143"/>
                  </a:lnTo>
                  <a:lnTo>
                    <a:pt x="148" y="1228"/>
                  </a:lnTo>
                  <a:lnTo>
                    <a:pt x="154" y="1272"/>
                  </a:lnTo>
                  <a:lnTo>
                    <a:pt x="160" y="1316"/>
                  </a:lnTo>
                  <a:lnTo>
                    <a:pt x="165" y="1359"/>
                  </a:lnTo>
                  <a:lnTo>
                    <a:pt x="173" y="1401"/>
                  </a:lnTo>
                  <a:lnTo>
                    <a:pt x="181" y="1443"/>
                  </a:lnTo>
                  <a:lnTo>
                    <a:pt x="188" y="1483"/>
                  </a:lnTo>
                  <a:lnTo>
                    <a:pt x="196" y="1521"/>
                  </a:lnTo>
                  <a:lnTo>
                    <a:pt x="203" y="1557"/>
                  </a:lnTo>
                  <a:lnTo>
                    <a:pt x="213" y="1589"/>
                  </a:lnTo>
                  <a:lnTo>
                    <a:pt x="219" y="1604"/>
                  </a:lnTo>
                  <a:lnTo>
                    <a:pt x="224" y="1620"/>
                  </a:lnTo>
                  <a:lnTo>
                    <a:pt x="230" y="1633"/>
                  </a:lnTo>
                  <a:lnTo>
                    <a:pt x="236" y="1646"/>
                  </a:lnTo>
                  <a:lnTo>
                    <a:pt x="247" y="1667"/>
                  </a:lnTo>
                  <a:lnTo>
                    <a:pt x="260" y="1686"/>
                  </a:lnTo>
                  <a:lnTo>
                    <a:pt x="268" y="1694"/>
                  </a:lnTo>
                  <a:lnTo>
                    <a:pt x="276" y="1700"/>
                  </a:lnTo>
                  <a:lnTo>
                    <a:pt x="283" y="1705"/>
                  </a:lnTo>
                  <a:lnTo>
                    <a:pt x="291" y="1709"/>
                  </a:lnTo>
                  <a:lnTo>
                    <a:pt x="298" y="1715"/>
                  </a:lnTo>
                  <a:lnTo>
                    <a:pt x="308" y="1720"/>
                  </a:lnTo>
                  <a:lnTo>
                    <a:pt x="316" y="1726"/>
                  </a:lnTo>
                  <a:lnTo>
                    <a:pt x="325" y="1732"/>
                  </a:lnTo>
                  <a:lnTo>
                    <a:pt x="335" y="1736"/>
                  </a:lnTo>
                  <a:lnTo>
                    <a:pt x="344" y="1741"/>
                  </a:lnTo>
                  <a:lnTo>
                    <a:pt x="355" y="1747"/>
                  </a:lnTo>
                  <a:lnTo>
                    <a:pt x="365" y="1751"/>
                  </a:lnTo>
                  <a:lnTo>
                    <a:pt x="376" y="1757"/>
                  </a:lnTo>
                  <a:lnTo>
                    <a:pt x="388" y="1760"/>
                  </a:lnTo>
                  <a:lnTo>
                    <a:pt x="399" y="1766"/>
                  </a:lnTo>
                  <a:lnTo>
                    <a:pt x="413" y="1770"/>
                  </a:lnTo>
                  <a:lnTo>
                    <a:pt x="439" y="1779"/>
                  </a:lnTo>
                  <a:lnTo>
                    <a:pt x="466" y="1787"/>
                  </a:lnTo>
                  <a:lnTo>
                    <a:pt x="496" y="1796"/>
                  </a:lnTo>
                  <a:lnTo>
                    <a:pt x="530" y="1802"/>
                  </a:lnTo>
                  <a:lnTo>
                    <a:pt x="565" y="1810"/>
                  </a:lnTo>
                  <a:lnTo>
                    <a:pt x="603" y="1815"/>
                  </a:lnTo>
                  <a:lnTo>
                    <a:pt x="644" y="1821"/>
                  </a:lnTo>
                  <a:lnTo>
                    <a:pt x="688" y="1827"/>
                  </a:lnTo>
                  <a:lnTo>
                    <a:pt x="734" y="1831"/>
                  </a:lnTo>
                  <a:lnTo>
                    <a:pt x="829" y="1840"/>
                  </a:lnTo>
                  <a:lnTo>
                    <a:pt x="876" y="1846"/>
                  </a:lnTo>
                  <a:lnTo>
                    <a:pt x="920" y="1854"/>
                  </a:lnTo>
                  <a:lnTo>
                    <a:pt x="966" y="1859"/>
                  </a:lnTo>
                  <a:lnTo>
                    <a:pt x="1007" y="1867"/>
                  </a:lnTo>
                  <a:lnTo>
                    <a:pt x="1047" y="1874"/>
                  </a:lnTo>
                  <a:lnTo>
                    <a:pt x="1085" y="1882"/>
                  </a:lnTo>
                  <a:lnTo>
                    <a:pt x="1120" y="1890"/>
                  </a:lnTo>
                  <a:lnTo>
                    <a:pt x="1154" y="1895"/>
                  </a:lnTo>
                  <a:lnTo>
                    <a:pt x="1182" y="1901"/>
                  </a:lnTo>
                  <a:lnTo>
                    <a:pt x="1209" y="1907"/>
                  </a:lnTo>
                  <a:lnTo>
                    <a:pt x="1253" y="1912"/>
                  </a:lnTo>
                  <a:lnTo>
                    <a:pt x="1279" y="1912"/>
                  </a:lnTo>
                  <a:lnTo>
                    <a:pt x="1298" y="1905"/>
                  </a:lnTo>
                  <a:lnTo>
                    <a:pt x="1308" y="1899"/>
                  </a:lnTo>
                  <a:lnTo>
                    <a:pt x="1317" y="1890"/>
                  </a:lnTo>
                  <a:lnTo>
                    <a:pt x="1327" y="1880"/>
                  </a:lnTo>
                  <a:lnTo>
                    <a:pt x="1333" y="1876"/>
                  </a:lnTo>
                  <a:lnTo>
                    <a:pt x="1338" y="1871"/>
                  </a:lnTo>
                  <a:lnTo>
                    <a:pt x="1342" y="1865"/>
                  </a:lnTo>
                  <a:lnTo>
                    <a:pt x="1346" y="1859"/>
                  </a:lnTo>
                  <a:lnTo>
                    <a:pt x="1355" y="1846"/>
                  </a:lnTo>
                  <a:lnTo>
                    <a:pt x="1371" y="1823"/>
                  </a:lnTo>
                  <a:lnTo>
                    <a:pt x="1382" y="1802"/>
                  </a:lnTo>
                  <a:lnTo>
                    <a:pt x="1388" y="1776"/>
                  </a:lnTo>
                  <a:lnTo>
                    <a:pt x="1380" y="1774"/>
                  </a:lnTo>
                  <a:lnTo>
                    <a:pt x="1369" y="1781"/>
                  </a:lnTo>
                  <a:lnTo>
                    <a:pt x="1359" y="1787"/>
                  </a:lnTo>
                  <a:lnTo>
                    <a:pt x="1350" y="1793"/>
                  </a:lnTo>
                  <a:lnTo>
                    <a:pt x="1338" y="1800"/>
                  </a:lnTo>
                  <a:lnTo>
                    <a:pt x="1327" y="1808"/>
                  </a:lnTo>
                  <a:lnTo>
                    <a:pt x="1314" y="1815"/>
                  </a:lnTo>
                  <a:lnTo>
                    <a:pt x="1300" y="1823"/>
                  </a:lnTo>
                  <a:lnTo>
                    <a:pt x="1285" y="1831"/>
                  </a:lnTo>
                  <a:lnTo>
                    <a:pt x="1270" y="1838"/>
                  </a:lnTo>
                  <a:lnTo>
                    <a:pt x="1256" y="1842"/>
                  </a:lnTo>
                  <a:lnTo>
                    <a:pt x="1239" y="1848"/>
                  </a:lnTo>
                  <a:lnTo>
                    <a:pt x="1207" y="1850"/>
                  </a:lnTo>
                  <a:lnTo>
                    <a:pt x="1133" y="1842"/>
                  </a:lnTo>
                  <a:lnTo>
                    <a:pt x="1085" y="1834"/>
                  </a:lnTo>
                  <a:lnTo>
                    <a:pt x="1026" y="1827"/>
                  </a:lnTo>
                  <a:lnTo>
                    <a:pt x="994" y="1823"/>
                  </a:lnTo>
                  <a:lnTo>
                    <a:pt x="956" y="1817"/>
                  </a:lnTo>
                  <a:lnTo>
                    <a:pt x="914" y="1812"/>
                  </a:lnTo>
                  <a:lnTo>
                    <a:pt x="869" y="1806"/>
                  </a:lnTo>
                  <a:lnTo>
                    <a:pt x="819" y="1798"/>
                  </a:lnTo>
                  <a:lnTo>
                    <a:pt x="764" y="1793"/>
                  </a:lnTo>
                  <a:lnTo>
                    <a:pt x="705" y="1785"/>
                  </a:lnTo>
                  <a:lnTo>
                    <a:pt x="641" y="1777"/>
                  </a:lnTo>
                  <a:lnTo>
                    <a:pt x="576" y="1766"/>
                  </a:lnTo>
                  <a:lnTo>
                    <a:pt x="547" y="1760"/>
                  </a:lnTo>
                  <a:lnTo>
                    <a:pt x="519" y="1753"/>
                  </a:lnTo>
                  <a:lnTo>
                    <a:pt x="492" y="1745"/>
                  </a:lnTo>
                  <a:lnTo>
                    <a:pt x="470" y="1736"/>
                  </a:lnTo>
                  <a:lnTo>
                    <a:pt x="447" y="1724"/>
                  </a:lnTo>
                  <a:lnTo>
                    <a:pt x="435" y="1720"/>
                  </a:lnTo>
                  <a:lnTo>
                    <a:pt x="426" y="1715"/>
                  </a:lnTo>
                  <a:lnTo>
                    <a:pt x="414" y="1707"/>
                  </a:lnTo>
                  <a:lnTo>
                    <a:pt x="405" y="1701"/>
                  </a:lnTo>
                  <a:lnTo>
                    <a:pt x="395" y="1696"/>
                  </a:lnTo>
                  <a:lnTo>
                    <a:pt x="388" y="1688"/>
                  </a:lnTo>
                  <a:lnTo>
                    <a:pt x="378" y="1682"/>
                  </a:lnTo>
                  <a:lnTo>
                    <a:pt x="371" y="1675"/>
                  </a:lnTo>
                  <a:lnTo>
                    <a:pt x="361" y="1667"/>
                  </a:lnTo>
                  <a:lnTo>
                    <a:pt x="354" y="1662"/>
                  </a:lnTo>
                  <a:lnTo>
                    <a:pt x="346" y="1654"/>
                  </a:lnTo>
                  <a:lnTo>
                    <a:pt x="338" y="1646"/>
                  </a:lnTo>
                  <a:lnTo>
                    <a:pt x="333" y="1637"/>
                  </a:lnTo>
                  <a:lnTo>
                    <a:pt x="325" y="1629"/>
                  </a:lnTo>
                  <a:lnTo>
                    <a:pt x="314" y="1612"/>
                  </a:lnTo>
                  <a:lnTo>
                    <a:pt x="302" y="1595"/>
                  </a:lnTo>
                  <a:lnTo>
                    <a:pt x="291" y="1576"/>
                  </a:lnTo>
                  <a:lnTo>
                    <a:pt x="281" y="1557"/>
                  </a:lnTo>
                  <a:lnTo>
                    <a:pt x="272" y="1536"/>
                  </a:lnTo>
                  <a:lnTo>
                    <a:pt x="264" y="1515"/>
                  </a:lnTo>
                  <a:lnTo>
                    <a:pt x="257" y="1494"/>
                  </a:lnTo>
                  <a:lnTo>
                    <a:pt x="249" y="1471"/>
                  </a:lnTo>
                  <a:lnTo>
                    <a:pt x="238" y="1424"/>
                  </a:lnTo>
                  <a:lnTo>
                    <a:pt x="226" y="1374"/>
                  </a:lnTo>
                  <a:lnTo>
                    <a:pt x="217" y="1321"/>
                  </a:lnTo>
                  <a:lnTo>
                    <a:pt x="209" y="1266"/>
                  </a:lnTo>
                  <a:lnTo>
                    <a:pt x="200" y="1209"/>
                  </a:lnTo>
                  <a:lnTo>
                    <a:pt x="190" y="1146"/>
                  </a:lnTo>
                  <a:lnTo>
                    <a:pt x="181" y="1080"/>
                  </a:lnTo>
                  <a:lnTo>
                    <a:pt x="169" y="1008"/>
                  </a:lnTo>
                  <a:lnTo>
                    <a:pt x="158" y="932"/>
                  </a:lnTo>
                  <a:lnTo>
                    <a:pt x="148" y="856"/>
                  </a:lnTo>
                  <a:lnTo>
                    <a:pt x="135" y="778"/>
                  </a:lnTo>
                  <a:lnTo>
                    <a:pt x="125" y="702"/>
                  </a:lnTo>
                  <a:lnTo>
                    <a:pt x="114" y="629"/>
                  </a:lnTo>
                  <a:lnTo>
                    <a:pt x="103" y="559"/>
                  </a:lnTo>
                  <a:lnTo>
                    <a:pt x="93" y="494"/>
                  </a:lnTo>
                  <a:lnTo>
                    <a:pt x="86" y="435"/>
                  </a:lnTo>
                  <a:lnTo>
                    <a:pt x="78" y="384"/>
                  </a:lnTo>
                  <a:lnTo>
                    <a:pt x="67" y="312"/>
                  </a:lnTo>
                  <a:lnTo>
                    <a:pt x="63" y="285"/>
                  </a:lnTo>
                  <a:lnTo>
                    <a:pt x="74" y="289"/>
                  </a:lnTo>
                  <a:lnTo>
                    <a:pt x="105" y="297"/>
                  </a:lnTo>
                  <a:lnTo>
                    <a:pt x="120" y="302"/>
                  </a:lnTo>
                  <a:lnTo>
                    <a:pt x="137" y="306"/>
                  </a:lnTo>
                  <a:lnTo>
                    <a:pt x="158" y="312"/>
                  </a:lnTo>
                  <a:lnTo>
                    <a:pt x="202" y="226"/>
                  </a:lnTo>
                  <a:lnTo>
                    <a:pt x="181" y="223"/>
                  </a:lnTo>
                  <a:lnTo>
                    <a:pt x="139" y="215"/>
                  </a:lnTo>
                  <a:lnTo>
                    <a:pt x="105" y="204"/>
                  </a:lnTo>
                  <a:lnTo>
                    <a:pt x="97" y="196"/>
                  </a:lnTo>
                  <a:lnTo>
                    <a:pt x="103" y="186"/>
                  </a:lnTo>
                  <a:lnTo>
                    <a:pt x="112" y="183"/>
                  </a:lnTo>
                  <a:lnTo>
                    <a:pt x="124" y="175"/>
                  </a:lnTo>
                  <a:lnTo>
                    <a:pt x="137" y="166"/>
                  </a:lnTo>
                  <a:lnTo>
                    <a:pt x="152" y="158"/>
                  </a:lnTo>
                  <a:lnTo>
                    <a:pt x="162" y="152"/>
                  </a:lnTo>
                  <a:lnTo>
                    <a:pt x="169" y="147"/>
                  </a:lnTo>
                  <a:lnTo>
                    <a:pt x="179" y="141"/>
                  </a:lnTo>
                  <a:lnTo>
                    <a:pt x="188" y="137"/>
                  </a:lnTo>
                  <a:lnTo>
                    <a:pt x="198" y="131"/>
                  </a:lnTo>
                  <a:lnTo>
                    <a:pt x="207" y="126"/>
                  </a:lnTo>
                  <a:lnTo>
                    <a:pt x="217" y="120"/>
                  </a:lnTo>
                  <a:lnTo>
                    <a:pt x="226" y="114"/>
                  </a:lnTo>
                  <a:lnTo>
                    <a:pt x="236" y="110"/>
                  </a:lnTo>
                  <a:lnTo>
                    <a:pt x="245" y="105"/>
                  </a:lnTo>
                  <a:lnTo>
                    <a:pt x="255" y="99"/>
                  </a:lnTo>
                  <a:lnTo>
                    <a:pt x="264" y="95"/>
                  </a:lnTo>
                  <a:lnTo>
                    <a:pt x="279" y="86"/>
                  </a:lnTo>
                  <a:lnTo>
                    <a:pt x="295" y="76"/>
                  </a:lnTo>
                  <a:lnTo>
                    <a:pt x="306" y="70"/>
                  </a:lnTo>
                  <a:lnTo>
                    <a:pt x="316" y="65"/>
                  </a:lnTo>
                  <a:lnTo>
                    <a:pt x="325" y="6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98"/>
            <p:cNvSpPr>
              <a:spLocks/>
            </p:cNvSpPr>
            <p:nvPr/>
          </p:nvSpPr>
          <p:spPr bwMode="auto">
            <a:xfrm>
              <a:off x="3211" y="2893"/>
              <a:ext cx="1067" cy="328"/>
            </a:xfrm>
            <a:custGeom>
              <a:avLst/>
              <a:gdLst>
                <a:gd name="T0" fmla="*/ 49 w 2135"/>
                <a:gd name="T1" fmla="*/ 129 h 655"/>
                <a:gd name="T2" fmla="*/ 110 w 2135"/>
                <a:gd name="T3" fmla="*/ 136 h 655"/>
                <a:gd name="T4" fmla="*/ 158 w 2135"/>
                <a:gd name="T5" fmla="*/ 141 h 655"/>
                <a:gd name="T6" fmla="*/ 246 w 2135"/>
                <a:gd name="T7" fmla="*/ 149 h 655"/>
                <a:gd name="T8" fmla="*/ 313 w 2135"/>
                <a:gd name="T9" fmla="*/ 145 h 655"/>
                <a:gd name="T10" fmla="*/ 337 w 2135"/>
                <a:gd name="T11" fmla="*/ 138 h 655"/>
                <a:gd name="T12" fmla="*/ 353 w 2135"/>
                <a:gd name="T13" fmla="*/ 132 h 655"/>
                <a:gd name="T14" fmla="*/ 369 w 2135"/>
                <a:gd name="T15" fmla="*/ 125 h 655"/>
                <a:gd name="T16" fmla="*/ 386 w 2135"/>
                <a:gd name="T17" fmla="*/ 117 h 655"/>
                <a:gd name="T18" fmla="*/ 402 w 2135"/>
                <a:gd name="T19" fmla="*/ 108 h 655"/>
                <a:gd name="T20" fmla="*/ 418 w 2135"/>
                <a:gd name="T21" fmla="*/ 99 h 655"/>
                <a:gd name="T22" fmla="*/ 427 w 2135"/>
                <a:gd name="T23" fmla="*/ 93 h 655"/>
                <a:gd name="T24" fmla="*/ 436 w 2135"/>
                <a:gd name="T25" fmla="*/ 88 h 655"/>
                <a:gd name="T26" fmla="*/ 445 w 2135"/>
                <a:gd name="T27" fmla="*/ 83 h 655"/>
                <a:gd name="T28" fmla="*/ 455 w 2135"/>
                <a:gd name="T29" fmla="*/ 77 h 655"/>
                <a:gd name="T30" fmla="*/ 464 w 2135"/>
                <a:gd name="T31" fmla="*/ 71 h 655"/>
                <a:gd name="T32" fmla="*/ 473 w 2135"/>
                <a:gd name="T33" fmla="*/ 65 h 655"/>
                <a:gd name="T34" fmla="*/ 482 w 2135"/>
                <a:gd name="T35" fmla="*/ 60 h 655"/>
                <a:gd name="T36" fmla="*/ 490 w 2135"/>
                <a:gd name="T37" fmla="*/ 54 h 655"/>
                <a:gd name="T38" fmla="*/ 498 w 2135"/>
                <a:gd name="T39" fmla="*/ 49 h 655"/>
                <a:gd name="T40" fmla="*/ 508 w 2135"/>
                <a:gd name="T41" fmla="*/ 42 h 655"/>
                <a:gd name="T42" fmla="*/ 518 w 2135"/>
                <a:gd name="T43" fmla="*/ 34 h 655"/>
                <a:gd name="T44" fmla="*/ 523 w 2135"/>
                <a:gd name="T45" fmla="*/ 27 h 655"/>
                <a:gd name="T46" fmla="*/ 516 w 2135"/>
                <a:gd name="T47" fmla="*/ 20 h 655"/>
                <a:gd name="T48" fmla="*/ 502 w 2135"/>
                <a:gd name="T49" fmla="*/ 15 h 655"/>
                <a:gd name="T50" fmla="*/ 466 w 2135"/>
                <a:gd name="T51" fmla="*/ 0 h 655"/>
                <a:gd name="T52" fmla="*/ 509 w 2135"/>
                <a:gd name="T53" fmla="*/ 9 h 655"/>
                <a:gd name="T54" fmla="*/ 525 w 2135"/>
                <a:gd name="T55" fmla="*/ 16 h 655"/>
                <a:gd name="T56" fmla="*/ 533 w 2135"/>
                <a:gd name="T57" fmla="*/ 25 h 655"/>
                <a:gd name="T58" fmla="*/ 529 w 2135"/>
                <a:gd name="T59" fmla="*/ 37 h 655"/>
                <a:gd name="T60" fmla="*/ 522 w 2135"/>
                <a:gd name="T61" fmla="*/ 43 h 655"/>
                <a:gd name="T62" fmla="*/ 514 w 2135"/>
                <a:gd name="T63" fmla="*/ 49 h 655"/>
                <a:gd name="T64" fmla="*/ 505 w 2135"/>
                <a:gd name="T65" fmla="*/ 57 h 655"/>
                <a:gd name="T66" fmla="*/ 494 w 2135"/>
                <a:gd name="T67" fmla="*/ 65 h 655"/>
                <a:gd name="T68" fmla="*/ 482 w 2135"/>
                <a:gd name="T69" fmla="*/ 73 h 655"/>
                <a:gd name="T70" fmla="*/ 469 w 2135"/>
                <a:gd name="T71" fmla="*/ 82 h 655"/>
                <a:gd name="T72" fmla="*/ 455 w 2135"/>
                <a:gd name="T73" fmla="*/ 92 h 655"/>
                <a:gd name="T74" fmla="*/ 441 w 2135"/>
                <a:gd name="T75" fmla="*/ 101 h 655"/>
                <a:gd name="T76" fmla="*/ 427 w 2135"/>
                <a:gd name="T77" fmla="*/ 110 h 655"/>
                <a:gd name="T78" fmla="*/ 412 w 2135"/>
                <a:gd name="T79" fmla="*/ 119 h 655"/>
                <a:gd name="T80" fmla="*/ 398 w 2135"/>
                <a:gd name="T81" fmla="*/ 128 h 655"/>
                <a:gd name="T82" fmla="*/ 385 w 2135"/>
                <a:gd name="T83" fmla="*/ 135 h 655"/>
                <a:gd name="T84" fmla="*/ 371 w 2135"/>
                <a:gd name="T85" fmla="*/ 142 h 655"/>
                <a:gd name="T86" fmla="*/ 359 w 2135"/>
                <a:gd name="T87" fmla="*/ 148 h 655"/>
                <a:gd name="T88" fmla="*/ 343 w 2135"/>
                <a:gd name="T89" fmla="*/ 154 h 655"/>
                <a:gd name="T90" fmla="*/ 319 w 2135"/>
                <a:gd name="T91" fmla="*/ 160 h 655"/>
                <a:gd name="T92" fmla="*/ 278 w 2135"/>
                <a:gd name="T93" fmla="*/ 164 h 655"/>
                <a:gd name="T94" fmla="*/ 173 w 2135"/>
                <a:gd name="T95" fmla="*/ 157 h 655"/>
                <a:gd name="T96" fmla="*/ 100 w 2135"/>
                <a:gd name="T97" fmla="*/ 151 h 655"/>
                <a:gd name="T98" fmla="*/ 25 w 2135"/>
                <a:gd name="T99" fmla="*/ 144 h 655"/>
                <a:gd name="T100" fmla="*/ 13 w 2135"/>
                <a:gd name="T101" fmla="*/ 125 h 6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35"/>
                <a:gd name="T154" fmla="*/ 0 h 655"/>
                <a:gd name="T155" fmla="*/ 2135 w 2135"/>
                <a:gd name="T156" fmla="*/ 655 h 6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35" h="655">
                  <a:moveTo>
                    <a:pt x="52" y="498"/>
                  </a:moveTo>
                  <a:lnTo>
                    <a:pt x="92" y="503"/>
                  </a:lnTo>
                  <a:lnTo>
                    <a:pt x="137" y="509"/>
                  </a:lnTo>
                  <a:lnTo>
                    <a:pt x="198" y="515"/>
                  </a:lnTo>
                  <a:lnTo>
                    <a:pt x="270" y="524"/>
                  </a:lnTo>
                  <a:lnTo>
                    <a:pt x="352" y="534"/>
                  </a:lnTo>
                  <a:lnTo>
                    <a:pt x="396" y="538"/>
                  </a:lnTo>
                  <a:lnTo>
                    <a:pt x="441" y="543"/>
                  </a:lnTo>
                  <a:lnTo>
                    <a:pt x="487" y="547"/>
                  </a:lnTo>
                  <a:lnTo>
                    <a:pt x="535" y="553"/>
                  </a:lnTo>
                  <a:lnTo>
                    <a:pt x="582" y="558"/>
                  </a:lnTo>
                  <a:lnTo>
                    <a:pt x="632" y="562"/>
                  </a:lnTo>
                  <a:lnTo>
                    <a:pt x="727" y="572"/>
                  </a:lnTo>
                  <a:lnTo>
                    <a:pt x="818" y="579"/>
                  </a:lnTo>
                  <a:lnTo>
                    <a:pt x="905" y="587"/>
                  </a:lnTo>
                  <a:lnTo>
                    <a:pt x="985" y="593"/>
                  </a:lnTo>
                  <a:lnTo>
                    <a:pt x="1055" y="596"/>
                  </a:lnTo>
                  <a:lnTo>
                    <a:pt x="1154" y="595"/>
                  </a:lnTo>
                  <a:lnTo>
                    <a:pt x="1221" y="585"/>
                  </a:lnTo>
                  <a:lnTo>
                    <a:pt x="1253" y="579"/>
                  </a:lnTo>
                  <a:lnTo>
                    <a:pt x="1285" y="572"/>
                  </a:lnTo>
                  <a:lnTo>
                    <a:pt x="1318" y="562"/>
                  </a:lnTo>
                  <a:lnTo>
                    <a:pt x="1335" y="557"/>
                  </a:lnTo>
                  <a:lnTo>
                    <a:pt x="1350" y="551"/>
                  </a:lnTo>
                  <a:lnTo>
                    <a:pt x="1367" y="545"/>
                  </a:lnTo>
                  <a:lnTo>
                    <a:pt x="1382" y="539"/>
                  </a:lnTo>
                  <a:lnTo>
                    <a:pt x="1399" y="534"/>
                  </a:lnTo>
                  <a:lnTo>
                    <a:pt x="1415" y="528"/>
                  </a:lnTo>
                  <a:lnTo>
                    <a:pt x="1430" y="520"/>
                  </a:lnTo>
                  <a:lnTo>
                    <a:pt x="1447" y="513"/>
                  </a:lnTo>
                  <a:lnTo>
                    <a:pt x="1462" y="505"/>
                  </a:lnTo>
                  <a:lnTo>
                    <a:pt x="1479" y="499"/>
                  </a:lnTo>
                  <a:lnTo>
                    <a:pt x="1495" y="492"/>
                  </a:lnTo>
                  <a:lnTo>
                    <a:pt x="1512" y="482"/>
                  </a:lnTo>
                  <a:lnTo>
                    <a:pt x="1527" y="475"/>
                  </a:lnTo>
                  <a:lnTo>
                    <a:pt x="1544" y="467"/>
                  </a:lnTo>
                  <a:lnTo>
                    <a:pt x="1559" y="458"/>
                  </a:lnTo>
                  <a:lnTo>
                    <a:pt x="1576" y="450"/>
                  </a:lnTo>
                  <a:lnTo>
                    <a:pt x="1593" y="441"/>
                  </a:lnTo>
                  <a:lnTo>
                    <a:pt x="1609" y="431"/>
                  </a:lnTo>
                  <a:lnTo>
                    <a:pt x="1626" y="422"/>
                  </a:lnTo>
                  <a:lnTo>
                    <a:pt x="1643" y="412"/>
                  </a:lnTo>
                  <a:lnTo>
                    <a:pt x="1660" y="403"/>
                  </a:lnTo>
                  <a:lnTo>
                    <a:pt x="1675" y="393"/>
                  </a:lnTo>
                  <a:lnTo>
                    <a:pt x="1685" y="389"/>
                  </a:lnTo>
                  <a:lnTo>
                    <a:pt x="1692" y="384"/>
                  </a:lnTo>
                  <a:lnTo>
                    <a:pt x="1702" y="378"/>
                  </a:lnTo>
                  <a:lnTo>
                    <a:pt x="1711" y="372"/>
                  </a:lnTo>
                  <a:lnTo>
                    <a:pt x="1719" y="368"/>
                  </a:lnTo>
                  <a:lnTo>
                    <a:pt x="1728" y="363"/>
                  </a:lnTo>
                  <a:lnTo>
                    <a:pt x="1738" y="357"/>
                  </a:lnTo>
                  <a:lnTo>
                    <a:pt x="1747" y="351"/>
                  </a:lnTo>
                  <a:lnTo>
                    <a:pt x="1755" y="346"/>
                  </a:lnTo>
                  <a:lnTo>
                    <a:pt x="1764" y="340"/>
                  </a:lnTo>
                  <a:lnTo>
                    <a:pt x="1774" y="336"/>
                  </a:lnTo>
                  <a:lnTo>
                    <a:pt x="1783" y="330"/>
                  </a:lnTo>
                  <a:lnTo>
                    <a:pt x="1793" y="325"/>
                  </a:lnTo>
                  <a:lnTo>
                    <a:pt x="1802" y="319"/>
                  </a:lnTo>
                  <a:lnTo>
                    <a:pt x="1812" y="313"/>
                  </a:lnTo>
                  <a:lnTo>
                    <a:pt x="1821" y="307"/>
                  </a:lnTo>
                  <a:lnTo>
                    <a:pt x="1831" y="302"/>
                  </a:lnTo>
                  <a:lnTo>
                    <a:pt x="1840" y="294"/>
                  </a:lnTo>
                  <a:lnTo>
                    <a:pt x="1848" y="290"/>
                  </a:lnTo>
                  <a:lnTo>
                    <a:pt x="1858" y="283"/>
                  </a:lnTo>
                  <a:lnTo>
                    <a:pt x="1867" y="277"/>
                  </a:lnTo>
                  <a:lnTo>
                    <a:pt x="1877" y="271"/>
                  </a:lnTo>
                  <a:lnTo>
                    <a:pt x="1886" y="266"/>
                  </a:lnTo>
                  <a:lnTo>
                    <a:pt x="1894" y="260"/>
                  </a:lnTo>
                  <a:lnTo>
                    <a:pt x="1903" y="254"/>
                  </a:lnTo>
                  <a:lnTo>
                    <a:pt x="1913" y="249"/>
                  </a:lnTo>
                  <a:lnTo>
                    <a:pt x="1920" y="243"/>
                  </a:lnTo>
                  <a:lnTo>
                    <a:pt x="1930" y="239"/>
                  </a:lnTo>
                  <a:lnTo>
                    <a:pt x="1937" y="233"/>
                  </a:lnTo>
                  <a:lnTo>
                    <a:pt x="1947" y="228"/>
                  </a:lnTo>
                  <a:lnTo>
                    <a:pt x="1955" y="222"/>
                  </a:lnTo>
                  <a:lnTo>
                    <a:pt x="1962" y="216"/>
                  </a:lnTo>
                  <a:lnTo>
                    <a:pt x="1970" y="211"/>
                  </a:lnTo>
                  <a:lnTo>
                    <a:pt x="1979" y="205"/>
                  </a:lnTo>
                  <a:lnTo>
                    <a:pt x="1987" y="201"/>
                  </a:lnTo>
                  <a:lnTo>
                    <a:pt x="1993" y="195"/>
                  </a:lnTo>
                  <a:lnTo>
                    <a:pt x="2000" y="190"/>
                  </a:lnTo>
                  <a:lnTo>
                    <a:pt x="2008" y="186"/>
                  </a:lnTo>
                  <a:lnTo>
                    <a:pt x="2021" y="174"/>
                  </a:lnTo>
                  <a:lnTo>
                    <a:pt x="2034" y="167"/>
                  </a:lnTo>
                  <a:lnTo>
                    <a:pt x="2046" y="157"/>
                  </a:lnTo>
                  <a:lnTo>
                    <a:pt x="2055" y="150"/>
                  </a:lnTo>
                  <a:lnTo>
                    <a:pt x="2065" y="140"/>
                  </a:lnTo>
                  <a:lnTo>
                    <a:pt x="2072" y="133"/>
                  </a:lnTo>
                  <a:lnTo>
                    <a:pt x="2080" y="127"/>
                  </a:lnTo>
                  <a:lnTo>
                    <a:pt x="2086" y="119"/>
                  </a:lnTo>
                  <a:lnTo>
                    <a:pt x="2089" y="114"/>
                  </a:lnTo>
                  <a:lnTo>
                    <a:pt x="2093" y="106"/>
                  </a:lnTo>
                  <a:lnTo>
                    <a:pt x="2091" y="98"/>
                  </a:lnTo>
                  <a:lnTo>
                    <a:pt x="2080" y="91"/>
                  </a:lnTo>
                  <a:lnTo>
                    <a:pt x="2070" y="81"/>
                  </a:lnTo>
                  <a:lnTo>
                    <a:pt x="2065" y="77"/>
                  </a:lnTo>
                  <a:lnTo>
                    <a:pt x="2057" y="74"/>
                  </a:lnTo>
                  <a:lnTo>
                    <a:pt x="2050" y="68"/>
                  </a:lnTo>
                  <a:lnTo>
                    <a:pt x="2038" y="64"/>
                  </a:lnTo>
                  <a:lnTo>
                    <a:pt x="2010" y="57"/>
                  </a:lnTo>
                  <a:lnTo>
                    <a:pt x="1970" y="49"/>
                  </a:lnTo>
                  <a:lnTo>
                    <a:pt x="1915" y="41"/>
                  </a:lnTo>
                  <a:lnTo>
                    <a:pt x="1839" y="34"/>
                  </a:lnTo>
                  <a:lnTo>
                    <a:pt x="1865" y="0"/>
                  </a:lnTo>
                  <a:lnTo>
                    <a:pt x="1922" y="7"/>
                  </a:lnTo>
                  <a:lnTo>
                    <a:pt x="1977" y="19"/>
                  </a:lnTo>
                  <a:lnTo>
                    <a:pt x="2008" y="26"/>
                  </a:lnTo>
                  <a:lnTo>
                    <a:pt x="2036" y="36"/>
                  </a:lnTo>
                  <a:lnTo>
                    <a:pt x="2065" y="45"/>
                  </a:lnTo>
                  <a:lnTo>
                    <a:pt x="2078" y="51"/>
                  </a:lnTo>
                  <a:lnTo>
                    <a:pt x="2089" y="57"/>
                  </a:lnTo>
                  <a:lnTo>
                    <a:pt x="2101" y="62"/>
                  </a:lnTo>
                  <a:lnTo>
                    <a:pt x="2110" y="70"/>
                  </a:lnTo>
                  <a:lnTo>
                    <a:pt x="2118" y="76"/>
                  </a:lnTo>
                  <a:lnTo>
                    <a:pt x="2126" y="83"/>
                  </a:lnTo>
                  <a:lnTo>
                    <a:pt x="2133" y="100"/>
                  </a:lnTo>
                  <a:lnTo>
                    <a:pt x="2135" y="117"/>
                  </a:lnTo>
                  <a:lnTo>
                    <a:pt x="2126" y="136"/>
                  </a:lnTo>
                  <a:lnTo>
                    <a:pt x="2122" y="142"/>
                  </a:lnTo>
                  <a:lnTo>
                    <a:pt x="2118" y="148"/>
                  </a:lnTo>
                  <a:lnTo>
                    <a:pt x="2112" y="152"/>
                  </a:lnTo>
                  <a:lnTo>
                    <a:pt x="2107" y="157"/>
                  </a:lnTo>
                  <a:lnTo>
                    <a:pt x="2099" y="163"/>
                  </a:lnTo>
                  <a:lnTo>
                    <a:pt x="2091" y="169"/>
                  </a:lnTo>
                  <a:lnTo>
                    <a:pt x="2084" y="174"/>
                  </a:lnTo>
                  <a:lnTo>
                    <a:pt x="2076" y="182"/>
                  </a:lnTo>
                  <a:lnTo>
                    <a:pt x="2069" y="188"/>
                  </a:lnTo>
                  <a:lnTo>
                    <a:pt x="2059" y="195"/>
                  </a:lnTo>
                  <a:lnTo>
                    <a:pt x="2050" y="203"/>
                  </a:lnTo>
                  <a:lnTo>
                    <a:pt x="2040" y="209"/>
                  </a:lnTo>
                  <a:lnTo>
                    <a:pt x="2031" y="216"/>
                  </a:lnTo>
                  <a:lnTo>
                    <a:pt x="2021" y="226"/>
                  </a:lnTo>
                  <a:lnTo>
                    <a:pt x="2010" y="233"/>
                  </a:lnTo>
                  <a:lnTo>
                    <a:pt x="2000" y="241"/>
                  </a:lnTo>
                  <a:lnTo>
                    <a:pt x="1989" y="249"/>
                  </a:lnTo>
                  <a:lnTo>
                    <a:pt x="1977" y="258"/>
                  </a:lnTo>
                  <a:lnTo>
                    <a:pt x="1966" y="266"/>
                  </a:lnTo>
                  <a:lnTo>
                    <a:pt x="1953" y="275"/>
                  </a:lnTo>
                  <a:lnTo>
                    <a:pt x="1941" y="283"/>
                  </a:lnTo>
                  <a:lnTo>
                    <a:pt x="1928" y="292"/>
                  </a:lnTo>
                  <a:lnTo>
                    <a:pt x="1917" y="302"/>
                  </a:lnTo>
                  <a:lnTo>
                    <a:pt x="1903" y="309"/>
                  </a:lnTo>
                  <a:lnTo>
                    <a:pt x="1890" y="319"/>
                  </a:lnTo>
                  <a:lnTo>
                    <a:pt x="1877" y="328"/>
                  </a:lnTo>
                  <a:lnTo>
                    <a:pt x="1863" y="338"/>
                  </a:lnTo>
                  <a:lnTo>
                    <a:pt x="1850" y="347"/>
                  </a:lnTo>
                  <a:lnTo>
                    <a:pt x="1837" y="357"/>
                  </a:lnTo>
                  <a:lnTo>
                    <a:pt x="1821" y="366"/>
                  </a:lnTo>
                  <a:lnTo>
                    <a:pt x="1808" y="374"/>
                  </a:lnTo>
                  <a:lnTo>
                    <a:pt x="1795" y="384"/>
                  </a:lnTo>
                  <a:lnTo>
                    <a:pt x="1780" y="393"/>
                  </a:lnTo>
                  <a:lnTo>
                    <a:pt x="1766" y="403"/>
                  </a:lnTo>
                  <a:lnTo>
                    <a:pt x="1751" y="412"/>
                  </a:lnTo>
                  <a:lnTo>
                    <a:pt x="1738" y="422"/>
                  </a:lnTo>
                  <a:lnTo>
                    <a:pt x="1723" y="431"/>
                  </a:lnTo>
                  <a:lnTo>
                    <a:pt x="1709" y="439"/>
                  </a:lnTo>
                  <a:lnTo>
                    <a:pt x="1694" y="448"/>
                  </a:lnTo>
                  <a:lnTo>
                    <a:pt x="1679" y="458"/>
                  </a:lnTo>
                  <a:lnTo>
                    <a:pt x="1666" y="467"/>
                  </a:lnTo>
                  <a:lnTo>
                    <a:pt x="1650" y="475"/>
                  </a:lnTo>
                  <a:lnTo>
                    <a:pt x="1637" y="484"/>
                  </a:lnTo>
                  <a:lnTo>
                    <a:pt x="1622" y="492"/>
                  </a:lnTo>
                  <a:lnTo>
                    <a:pt x="1609" y="499"/>
                  </a:lnTo>
                  <a:lnTo>
                    <a:pt x="1595" y="509"/>
                  </a:lnTo>
                  <a:lnTo>
                    <a:pt x="1580" y="517"/>
                  </a:lnTo>
                  <a:lnTo>
                    <a:pt x="1567" y="524"/>
                  </a:lnTo>
                  <a:lnTo>
                    <a:pt x="1553" y="532"/>
                  </a:lnTo>
                  <a:lnTo>
                    <a:pt x="1540" y="539"/>
                  </a:lnTo>
                  <a:lnTo>
                    <a:pt x="1527" y="547"/>
                  </a:lnTo>
                  <a:lnTo>
                    <a:pt x="1514" y="553"/>
                  </a:lnTo>
                  <a:lnTo>
                    <a:pt x="1500" y="560"/>
                  </a:lnTo>
                  <a:lnTo>
                    <a:pt x="1487" y="566"/>
                  </a:lnTo>
                  <a:lnTo>
                    <a:pt x="1476" y="574"/>
                  </a:lnTo>
                  <a:lnTo>
                    <a:pt x="1462" y="579"/>
                  </a:lnTo>
                  <a:lnTo>
                    <a:pt x="1451" y="585"/>
                  </a:lnTo>
                  <a:lnTo>
                    <a:pt x="1438" y="591"/>
                  </a:lnTo>
                  <a:lnTo>
                    <a:pt x="1426" y="595"/>
                  </a:lnTo>
                  <a:lnTo>
                    <a:pt x="1415" y="600"/>
                  </a:lnTo>
                  <a:lnTo>
                    <a:pt x="1394" y="610"/>
                  </a:lnTo>
                  <a:lnTo>
                    <a:pt x="1373" y="615"/>
                  </a:lnTo>
                  <a:lnTo>
                    <a:pt x="1354" y="623"/>
                  </a:lnTo>
                  <a:lnTo>
                    <a:pt x="1337" y="627"/>
                  </a:lnTo>
                  <a:lnTo>
                    <a:pt x="1304" y="634"/>
                  </a:lnTo>
                  <a:lnTo>
                    <a:pt x="1276" y="640"/>
                  </a:lnTo>
                  <a:lnTo>
                    <a:pt x="1247" y="644"/>
                  </a:lnTo>
                  <a:lnTo>
                    <a:pt x="1223" y="648"/>
                  </a:lnTo>
                  <a:lnTo>
                    <a:pt x="1171" y="653"/>
                  </a:lnTo>
                  <a:lnTo>
                    <a:pt x="1114" y="655"/>
                  </a:lnTo>
                  <a:lnTo>
                    <a:pt x="957" y="648"/>
                  </a:lnTo>
                  <a:lnTo>
                    <a:pt x="843" y="638"/>
                  </a:lnTo>
                  <a:lnTo>
                    <a:pt x="774" y="633"/>
                  </a:lnTo>
                  <a:lnTo>
                    <a:pt x="694" y="627"/>
                  </a:lnTo>
                  <a:lnTo>
                    <a:pt x="614" y="619"/>
                  </a:lnTo>
                  <a:lnTo>
                    <a:pt x="538" y="614"/>
                  </a:lnTo>
                  <a:lnTo>
                    <a:pt x="466" y="608"/>
                  </a:lnTo>
                  <a:lnTo>
                    <a:pt x="400" y="602"/>
                  </a:lnTo>
                  <a:lnTo>
                    <a:pt x="337" y="596"/>
                  </a:lnTo>
                  <a:lnTo>
                    <a:pt x="280" y="591"/>
                  </a:lnTo>
                  <a:lnTo>
                    <a:pt x="181" y="583"/>
                  </a:lnTo>
                  <a:lnTo>
                    <a:pt x="103" y="576"/>
                  </a:lnTo>
                  <a:lnTo>
                    <a:pt x="46" y="570"/>
                  </a:lnTo>
                  <a:lnTo>
                    <a:pt x="0" y="566"/>
                  </a:lnTo>
                  <a:lnTo>
                    <a:pt x="52" y="4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99"/>
            <p:cNvSpPr>
              <a:spLocks/>
            </p:cNvSpPr>
            <p:nvPr/>
          </p:nvSpPr>
          <p:spPr bwMode="auto">
            <a:xfrm>
              <a:off x="4124" y="2441"/>
              <a:ext cx="352" cy="436"/>
            </a:xfrm>
            <a:custGeom>
              <a:avLst/>
              <a:gdLst>
                <a:gd name="T0" fmla="*/ 3 w 703"/>
                <a:gd name="T1" fmla="*/ 16 h 870"/>
                <a:gd name="T2" fmla="*/ 14 w 703"/>
                <a:gd name="T3" fmla="*/ 13 h 870"/>
                <a:gd name="T4" fmla="*/ 26 w 703"/>
                <a:gd name="T5" fmla="*/ 10 h 870"/>
                <a:gd name="T6" fmla="*/ 40 w 703"/>
                <a:gd name="T7" fmla="*/ 7 h 870"/>
                <a:gd name="T8" fmla="*/ 56 w 703"/>
                <a:gd name="T9" fmla="*/ 4 h 870"/>
                <a:gd name="T10" fmla="*/ 83 w 703"/>
                <a:gd name="T11" fmla="*/ 1 h 870"/>
                <a:gd name="T12" fmla="*/ 132 w 703"/>
                <a:gd name="T13" fmla="*/ 1 h 870"/>
                <a:gd name="T14" fmla="*/ 155 w 703"/>
                <a:gd name="T15" fmla="*/ 4 h 870"/>
                <a:gd name="T16" fmla="*/ 164 w 703"/>
                <a:gd name="T17" fmla="*/ 9 h 870"/>
                <a:gd name="T18" fmla="*/ 168 w 703"/>
                <a:gd name="T19" fmla="*/ 13 h 870"/>
                <a:gd name="T20" fmla="*/ 175 w 703"/>
                <a:gd name="T21" fmla="*/ 28 h 870"/>
                <a:gd name="T22" fmla="*/ 175 w 703"/>
                <a:gd name="T23" fmla="*/ 83 h 870"/>
                <a:gd name="T24" fmla="*/ 171 w 703"/>
                <a:gd name="T25" fmla="*/ 127 h 870"/>
                <a:gd name="T26" fmla="*/ 168 w 703"/>
                <a:gd name="T27" fmla="*/ 148 h 870"/>
                <a:gd name="T28" fmla="*/ 165 w 703"/>
                <a:gd name="T29" fmla="*/ 167 h 870"/>
                <a:gd name="T30" fmla="*/ 162 w 703"/>
                <a:gd name="T31" fmla="*/ 182 h 870"/>
                <a:gd name="T32" fmla="*/ 158 w 703"/>
                <a:gd name="T33" fmla="*/ 192 h 870"/>
                <a:gd name="T34" fmla="*/ 154 w 703"/>
                <a:gd name="T35" fmla="*/ 198 h 870"/>
                <a:gd name="T36" fmla="*/ 151 w 703"/>
                <a:gd name="T37" fmla="*/ 201 h 870"/>
                <a:gd name="T38" fmla="*/ 147 w 703"/>
                <a:gd name="T39" fmla="*/ 203 h 870"/>
                <a:gd name="T40" fmla="*/ 143 w 703"/>
                <a:gd name="T41" fmla="*/ 206 h 870"/>
                <a:gd name="T42" fmla="*/ 136 w 703"/>
                <a:gd name="T43" fmla="*/ 210 h 870"/>
                <a:gd name="T44" fmla="*/ 126 w 703"/>
                <a:gd name="T45" fmla="*/ 213 h 870"/>
                <a:gd name="T46" fmla="*/ 117 w 703"/>
                <a:gd name="T47" fmla="*/ 215 h 870"/>
                <a:gd name="T48" fmla="*/ 102 w 703"/>
                <a:gd name="T49" fmla="*/ 219 h 870"/>
                <a:gd name="T50" fmla="*/ 108 w 703"/>
                <a:gd name="T51" fmla="*/ 209 h 870"/>
                <a:gd name="T52" fmla="*/ 118 w 703"/>
                <a:gd name="T53" fmla="*/ 205 h 870"/>
                <a:gd name="T54" fmla="*/ 126 w 703"/>
                <a:gd name="T55" fmla="*/ 202 h 870"/>
                <a:gd name="T56" fmla="*/ 134 w 703"/>
                <a:gd name="T57" fmla="*/ 197 h 870"/>
                <a:gd name="T58" fmla="*/ 138 w 703"/>
                <a:gd name="T59" fmla="*/ 194 h 870"/>
                <a:gd name="T60" fmla="*/ 142 w 703"/>
                <a:gd name="T61" fmla="*/ 191 h 870"/>
                <a:gd name="T62" fmla="*/ 144 w 703"/>
                <a:gd name="T63" fmla="*/ 187 h 870"/>
                <a:gd name="T64" fmla="*/ 152 w 703"/>
                <a:gd name="T65" fmla="*/ 167 h 870"/>
                <a:gd name="T66" fmla="*/ 158 w 703"/>
                <a:gd name="T67" fmla="*/ 132 h 870"/>
                <a:gd name="T68" fmla="*/ 163 w 703"/>
                <a:gd name="T69" fmla="*/ 71 h 870"/>
                <a:gd name="T70" fmla="*/ 161 w 703"/>
                <a:gd name="T71" fmla="*/ 41 h 870"/>
                <a:gd name="T72" fmla="*/ 157 w 703"/>
                <a:gd name="T73" fmla="*/ 26 h 870"/>
                <a:gd name="T74" fmla="*/ 153 w 703"/>
                <a:gd name="T75" fmla="*/ 19 h 870"/>
                <a:gd name="T76" fmla="*/ 150 w 703"/>
                <a:gd name="T77" fmla="*/ 16 h 870"/>
                <a:gd name="T78" fmla="*/ 147 w 703"/>
                <a:gd name="T79" fmla="*/ 14 h 870"/>
                <a:gd name="T80" fmla="*/ 143 w 703"/>
                <a:gd name="T81" fmla="*/ 11 h 870"/>
                <a:gd name="T82" fmla="*/ 134 w 703"/>
                <a:gd name="T83" fmla="*/ 8 h 870"/>
                <a:gd name="T84" fmla="*/ 123 w 703"/>
                <a:gd name="T85" fmla="*/ 6 h 870"/>
                <a:gd name="T86" fmla="*/ 88 w 703"/>
                <a:gd name="T87" fmla="*/ 8 h 870"/>
                <a:gd name="T88" fmla="*/ 59 w 703"/>
                <a:gd name="T89" fmla="*/ 12 h 870"/>
                <a:gd name="T90" fmla="*/ 43 w 703"/>
                <a:gd name="T91" fmla="*/ 15 h 870"/>
                <a:gd name="T92" fmla="*/ 25 w 703"/>
                <a:gd name="T93" fmla="*/ 19 h 870"/>
                <a:gd name="T94" fmla="*/ 10 w 703"/>
                <a:gd name="T95" fmla="*/ 23 h 870"/>
                <a:gd name="T96" fmla="*/ 0 w 703"/>
                <a:gd name="T97" fmla="*/ 17 h 8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03"/>
                <a:gd name="T148" fmla="*/ 0 h 870"/>
                <a:gd name="T149" fmla="*/ 703 w 703"/>
                <a:gd name="T150" fmla="*/ 870 h 8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03" h="870">
                  <a:moveTo>
                    <a:pt x="0" y="66"/>
                  </a:moveTo>
                  <a:lnTo>
                    <a:pt x="10" y="62"/>
                  </a:lnTo>
                  <a:lnTo>
                    <a:pt x="36" y="57"/>
                  </a:lnTo>
                  <a:lnTo>
                    <a:pt x="55" y="51"/>
                  </a:lnTo>
                  <a:lnTo>
                    <a:pt x="78" y="45"/>
                  </a:lnTo>
                  <a:lnTo>
                    <a:pt x="103" y="40"/>
                  </a:lnTo>
                  <a:lnTo>
                    <a:pt x="131" y="34"/>
                  </a:lnTo>
                  <a:lnTo>
                    <a:pt x="160" y="28"/>
                  </a:lnTo>
                  <a:lnTo>
                    <a:pt x="192" y="21"/>
                  </a:lnTo>
                  <a:lnTo>
                    <a:pt x="224" y="15"/>
                  </a:lnTo>
                  <a:lnTo>
                    <a:pt x="259" y="11"/>
                  </a:lnTo>
                  <a:lnTo>
                    <a:pt x="329" y="3"/>
                  </a:lnTo>
                  <a:lnTo>
                    <a:pt x="399" y="0"/>
                  </a:lnTo>
                  <a:lnTo>
                    <a:pt x="525" y="2"/>
                  </a:lnTo>
                  <a:lnTo>
                    <a:pt x="576" y="5"/>
                  </a:lnTo>
                  <a:lnTo>
                    <a:pt x="620" y="15"/>
                  </a:lnTo>
                  <a:lnTo>
                    <a:pt x="639" y="24"/>
                  </a:lnTo>
                  <a:lnTo>
                    <a:pt x="656" y="34"/>
                  </a:lnTo>
                  <a:lnTo>
                    <a:pt x="664" y="41"/>
                  </a:lnTo>
                  <a:lnTo>
                    <a:pt x="669" y="49"/>
                  </a:lnTo>
                  <a:lnTo>
                    <a:pt x="681" y="64"/>
                  </a:lnTo>
                  <a:lnTo>
                    <a:pt x="698" y="110"/>
                  </a:lnTo>
                  <a:lnTo>
                    <a:pt x="703" y="171"/>
                  </a:lnTo>
                  <a:lnTo>
                    <a:pt x="700" y="330"/>
                  </a:lnTo>
                  <a:lnTo>
                    <a:pt x="692" y="420"/>
                  </a:lnTo>
                  <a:lnTo>
                    <a:pt x="683" y="507"/>
                  </a:lnTo>
                  <a:lnTo>
                    <a:pt x="677" y="551"/>
                  </a:lnTo>
                  <a:lnTo>
                    <a:pt x="671" y="591"/>
                  </a:lnTo>
                  <a:lnTo>
                    <a:pt x="665" y="629"/>
                  </a:lnTo>
                  <a:lnTo>
                    <a:pt x="660" y="665"/>
                  </a:lnTo>
                  <a:lnTo>
                    <a:pt x="652" y="697"/>
                  </a:lnTo>
                  <a:lnTo>
                    <a:pt x="645" y="724"/>
                  </a:lnTo>
                  <a:lnTo>
                    <a:pt x="639" y="749"/>
                  </a:lnTo>
                  <a:lnTo>
                    <a:pt x="631" y="766"/>
                  </a:lnTo>
                  <a:lnTo>
                    <a:pt x="622" y="781"/>
                  </a:lnTo>
                  <a:lnTo>
                    <a:pt x="616" y="789"/>
                  </a:lnTo>
                  <a:lnTo>
                    <a:pt x="610" y="794"/>
                  </a:lnTo>
                  <a:lnTo>
                    <a:pt x="603" y="800"/>
                  </a:lnTo>
                  <a:lnTo>
                    <a:pt x="595" y="808"/>
                  </a:lnTo>
                  <a:lnTo>
                    <a:pt x="588" y="811"/>
                  </a:lnTo>
                  <a:lnTo>
                    <a:pt x="580" y="817"/>
                  </a:lnTo>
                  <a:lnTo>
                    <a:pt x="570" y="823"/>
                  </a:lnTo>
                  <a:lnTo>
                    <a:pt x="561" y="827"/>
                  </a:lnTo>
                  <a:lnTo>
                    <a:pt x="544" y="836"/>
                  </a:lnTo>
                  <a:lnTo>
                    <a:pt x="523" y="844"/>
                  </a:lnTo>
                  <a:lnTo>
                    <a:pt x="504" y="849"/>
                  </a:lnTo>
                  <a:lnTo>
                    <a:pt x="487" y="855"/>
                  </a:lnTo>
                  <a:lnTo>
                    <a:pt x="468" y="859"/>
                  </a:lnTo>
                  <a:lnTo>
                    <a:pt x="437" y="866"/>
                  </a:lnTo>
                  <a:lnTo>
                    <a:pt x="407" y="870"/>
                  </a:lnTo>
                  <a:lnTo>
                    <a:pt x="407" y="840"/>
                  </a:lnTo>
                  <a:lnTo>
                    <a:pt x="432" y="832"/>
                  </a:lnTo>
                  <a:lnTo>
                    <a:pt x="458" y="825"/>
                  </a:lnTo>
                  <a:lnTo>
                    <a:pt x="472" y="819"/>
                  </a:lnTo>
                  <a:lnTo>
                    <a:pt x="489" y="811"/>
                  </a:lnTo>
                  <a:lnTo>
                    <a:pt x="504" y="804"/>
                  </a:lnTo>
                  <a:lnTo>
                    <a:pt x="521" y="794"/>
                  </a:lnTo>
                  <a:lnTo>
                    <a:pt x="536" y="785"/>
                  </a:lnTo>
                  <a:lnTo>
                    <a:pt x="544" y="779"/>
                  </a:lnTo>
                  <a:lnTo>
                    <a:pt x="551" y="773"/>
                  </a:lnTo>
                  <a:lnTo>
                    <a:pt x="557" y="766"/>
                  </a:lnTo>
                  <a:lnTo>
                    <a:pt x="565" y="760"/>
                  </a:lnTo>
                  <a:lnTo>
                    <a:pt x="570" y="752"/>
                  </a:lnTo>
                  <a:lnTo>
                    <a:pt x="576" y="745"/>
                  </a:lnTo>
                  <a:lnTo>
                    <a:pt x="595" y="712"/>
                  </a:lnTo>
                  <a:lnTo>
                    <a:pt x="607" y="667"/>
                  </a:lnTo>
                  <a:lnTo>
                    <a:pt x="620" y="602"/>
                  </a:lnTo>
                  <a:lnTo>
                    <a:pt x="631" y="526"/>
                  </a:lnTo>
                  <a:lnTo>
                    <a:pt x="641" y="444"/>
                  </a:lnTo>
                  <a:lnTo>
                    <a:pt x="652" y="283"/>
                  </a:lnTo>
                  <a:lnTo>
                    <a:pt x="650" y="214"/>
                  </a:lnTo>
                  <a:lnTo>
                    <a:pt x="643" y="161"/>
                  </a:lnTo>
                  <a:lnTo>
                    <a:pt x="631" y="121"/>
                  </a:lnTo>
                  <a:lnTo>
                    <a:pt x="626" y="104"/>
                  </a:lnTo>
                  <a:lnTo>
                    <a:pt x="618" y="89"/>
                  </a:lnTo>
                  <a:lnTo>
                    <a:pt x="610" y="76"/>
                  </a:lnTo>
                  <a:lnTo>
                    <a:pt x="605" y="68"/>
                  </a:lnTo>
                  <a:lnTo>
                    <a:pt x="599" y="62"/>
                  </a:lnTo>
                  <a:lnTo>
                    <a:pt x="593" y="57"/>
                  </a:lnTo>
                  <a:lnTo>
                    <a:pt x="588" y="53"/>
                  </a:lnTo>
                  <a:lnTo>
                    <a:pt x="580" y="47"/>
                  </a:lnTo>
                  <a:lnTo>
                    <a:pt x="572" y="43"/>
                  </a:lnTo>
                  <a:lnTo>
                    <a:pt x="555" y="36"/>
                  </a:lnTo>
                  <a:lnTo>
                    <a:pt x="536" y="30"/>
                  </a:lnTo>
                  <a:lnTo>
                    <a:pt x="513" y="26"/>
                  </a:lnTo>
                  <a:lnTo>
                    <a:pt x="489" y="24"/>
                  </a:lnTo>
                  <a:lnTo>
                    <a:pt x="426" y="24"/>
                  </a:lnTo>
                  <a:lnTo>
                    <a:pt x="350" y="32"/>
                  </a:lnTo>
                  <a:lnTo>
                    <a:pt x="268" y="43"/>
                  </a:lnTo>
                  <a:lnTo>
                    <a:pt x="234" y="47"/>
                  </a:lnTo>
                  <a:lnTo>
                    <a:pt x="200" y="55"/>
                  </a:lnTo>
                  <a:lnTo>
                    <a:pt x="171" y="59"/>
                  </a:lnTo>
                  <a:lnTo>
                    <a:pt x="145" y="64"/>
                  </a:lnTo>
                  <a:lnTo>
                    <a:pt x="99" y="76"/>
                  </a:lnTo>
                  <a:lnTo>
                    <a:pt x="65" y="83"/>
                  </a:lnTo>
                  <a:lnTo>
                    <a:pt x="40" y="91"/>
                  </a:lnTo>
                  <a:lnTo>
                    <a:pt x="21" y="9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100"/>
            <p:cNvSpPr>
              <a:spLocks/>
            </p:cNvSpPr>
            <p:nvPr/>
          </p:nvSpPr>
          <p:spPr bwMode="auto">
            <a:xfrm>
              <a:off x="4315" y="2379"/>
              <a:ext cx="69" cy="65"/>
            </a:xfrm>
            <a:custGeom>
              <a:avLst/>
              <a:gdLst>
                <a:gd name="T0" fmla="*/ 34 w 137"/>
                <a:gd name="T1" fmla="*/ 32 h 131"/>
                <a:gd name="T2" fmla="*/ 35 w 137"/>
                <a:gd name="T3" fmla="*/ 17 h 131"/>
                <a:gd name="T4" fmla="*/ 35 w 137"/>
                <a:gd name="T5" fmla="*/ 7 h 131"/>
                <a:gd name="T6" fmla="*/ 34 w 137"/>
                <a:gd name="T7" fmla="*/ 3 h 131"/>
                <a:gd name="T8" fmla="*/ 33 w 137"/>
                <a:gd name="T9" fmla="*/ 2 h 131"/>
                <a:gd name="T10" fmla="*/ 32 w 137"/>
                <a:gd name="T11" fmla="*/ 2 h 131"/>
                <a:gd name="T12" fmla="*/ 25 w 137"/>
                <a:gd name="T13" fmla="*/ 0 h 131"/>
                <a:gd name="T14" fmla="*/ 16 w 137"/>
                <a:gd name="T15" fmla="*/ 0 h 131"/>
                <a:gd name="T16" fmla="*/ 8 w 137"/>
                <a:gd name="T17" fmla="*/ 1 h 131"/>
                <a:gd name="T18" fmla="*/ 5 w 137"/>
                <a:gd name="T19" fmla="*/ 3 h 131"/>
                <a:gd name="T20" fmla="*/ 3 w 137"/>
                <a:gd name="T21" fmla="*/ 6 h 131"/>
                <a:gd name="T22" fmla="*/ 1 w 137"/>
                <a:gd name="T23" fmla="*/ 22 h 131"/>
                <a:gd name="T24" fmla="*/ 0 w 137"/>
                <a:gd name="T25" fmla="*/ 32 h 131"/>
                <a:gd name="T26" fmla="*/ 7 w 137"/>
                <a:gd name="T27" fmla="*/ 32 h 131"/>
                <a:gd name="T28" fmla="*/ 7 w 137"/>
                <a:gd name="T29" fmla="*/ 20 h 131"/>
                <a:gd name="T30" fmla="*/ 9 w 137"/>
                <a:gd name="T31" fmla="*/ 11 h 131"/>
                <a:gd name="T32" fmla="*/ 9 w 137"/>
                <a:gd name="T33" fmla="*/ 8 h 131"/>
                <a:gd name="T34" fmla="*/ 11 w 137"/>
                <a:gd name="T35" fmla="*/ 7 h 131"/>
                <a:gd name="T36" fmla="*/ 16 w 137"/>
                <a:gd name="T37" fmla="*/ 7 h 131"/>
                <a:gd name="T38" fmla="*/ 18 w 137"/>
                <a:gd name="T39" fmla="*/ 8 h 131"/>
                <a:gd name="T40" fmla="*/ 19 w 137"/>
                <a:gd name="T41" fmla="*/ 15 h 131"/>
                <a:gd name="T42" fmla="*/ 19 w 137"/>
                <a:gd name="T43" fmla="*/ 32 h 131"/>
                <a:gd name="T44" fmla="*/ 34 w 137"/>
                <a:gd name="T45" fmla="*/ 32 h 131"/>
                <a:gd name="T46" fmla="*/ 34 w 137"/>
                <a:gd name="T47" fmla="*/ 32 h 1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7"/>
                <a:gd name="T73" fmla="*/ 0 h 131"/>
                <a:gd name="T74" fmla="*/ 137 w 137"/>
                <a:gd name="T75" fmla="*/ 131 h 1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7" h="131">
                  <a:moveTo>
                    <a:pt x="133" y="129"/>
                  </a:moveTo>
                  <a:lnTo>
                    <a:pt x="137" y="71"/>
                  </a:lnTo>
                  <a:lnTo>
                    <a:pt x="137" y="29"/>
                  </a:lnTo>
                  <a:lnTo>
                    <a:pt x="133" y="15"/>
                  </a:lnTo>
                  <a:lnTo>
                    <a:pt x="130" y="10"/>
                  </a:lnTo>
                  <a:lnTo>
                    <a:pt x="126" y="8"/>
                  </a:lnTo>
                  <a:lnTo>
                    <a:pt x="97" y="2"/>
                  </a:lnTo>
                  <a:lnTo>
                    <a:pt x="61" y="0"/>
                  </a:lnTo>
                  <a:lnTo>
                    <a:pt x="29" y="6"/>
                  </a:lnTo>
                  <a:lnTo>
                    <a:pt x="17" y="13"/>
                  </a:lnTo>
                  <a:lnTo>
                    <a:pt x="12" y="25"/>
                  </a:lnTo>
                  <a:lnTo>
                    <a:pt x="4" y="91"/>
                  </a:lnTo>
                  <a:lnTo>
                    <a:pt x="0" y="131"/>
                  </a:lnTo>
                  <a:lnTo>
                    <a:pt x="27" y="131"/>
                  </a:lnTo>
                  <a:lnTo>
                    <a:pt x="27" y="80"/>
                  </a:lnTo>
                  <a:lnTo>
                    <a:pt x="33" y="44"/>
                  </a:lnTo>
                  <a:lnTo>
                    <a:pt x="36" y="32"/>
                  </a:lnTo>
                  <a:lnTo>
                    <a:pt x="44" y="29"/>
                  </a:lnTo>
                  <a:lnTo>
                    <a:pt x="61" y="29"/>
                  </a:lnTo>
                  <a:lnTo>
                    <a:pt x="71" y="32"/>
                  </a:lnTo>
                  <a:lnTo>
                    <a:pt x="76" y="61"/>
                  </a:lnTo>
                  <a:lnTo>
                    <a:pt x="76" y="131"/>
                  </a:lnTo>
                  <a:lnTo>
                    <a:pt x="13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101"/>
            <p:cNvSpPr>
              <a:spLocks/>
            </p:cNvSpPr>
            <p:nvPr/>
          </p:nvSpPr>
          <p:spPr bwMode="auto">
            <a:xfrm>
              <a:off x="3906" y="3125"/>
              <a:ext cx="536" cy="316"/>
            </a:xfrm>
            <a:custGeom>
              <a:avLst/>
              <a:gdLst>
                <a:gd name="T0" fmla="*/ 222 w 1072"/>
                <a:gd name="T1" fmla="*/ 0 h 633"/>
                <a:gd name="T2" fmla="*/ 266 w 1072"/>
                <a:gd name="T3" fmla="*/ 6 h 633"/>
                <a:gd name="T4" fmla="*/ 265 w 1072"/>
                <a:gd name="T5" fmla="*/ 20 h 633"/>
                <a:gd name="T6" fmla="*/ 259 w 1072"/>
                <a:gd name="T7" fmla="*/ 27 h 633"/>
                <a:gd name="T8" fmla="*/ 251 w 1072"/>
                <a:gd name="T9" fmla="*/ 34 h 633"/>
                <a:gd name="T10" fmla="*/ 241 w 1072"/>
                <a:gd name="T11" fmla="*/ 43 h 633"/>
                <a:gd name="T12" fmla="*/ 234 w 1072"/>
                <a:gd name="T13" fmla="*/ 51 h 633"/>
                <a:gd name="T14" fmla="*/ 229 w 1072"/>
                <a:gd name="T15" fmla="*/ 56 h 633"/>
                <a:gd name="T16" fmla="*/ 224 w 1072"/>
                <a:gd name="T17" fmla="*/ 61 h 633"/>
                <a:gd name="T18" fmla="*/ 218 w 1072"/>
                <a:gd name="T19" fmla="*/ 66 h 633"/>
                <a:gd name="T20" fmla="*/ 213 w 1072"/>
                <a:gd name="T21" fmla="*/ 71 h 633"/>
                <a:gd name="T22" fmla="*/ 207 w 1072"/>
                <a:gd name="T23" fmla="*/ 77 h 633"/>
                <a:gd name="T24" fmla="*/ 200 w 1072"/>
                <a:gd name="T25" fmla="*/ 84 h 633"/>
                <a:gd name="T26" fmla="*/ 193 w 1072"/>
                <a:gd name="T27" fmla="*/ 90 h 633"/>
                <a:gd name="T28" fmla="*/ 187 w 1072"/>
                <a:gd name="T29" fmla="*/ 96 h 633"/>
                <a:gd name="T30" fmla="*/ 181 w 1072"/>
                <a:gd name="T31" fmla="*/ 101 h 633"/>
                <a:gd name="T32" fmla="*/ 174 w 1072"/>
                <a:gd name="T33" fmla="*/ 108 h 633"/>
                <a:gd name="T34" fmla="*/ 168 w 1072"/>
                <a:gd name="T35" fmla="*/ 113 h 633"/>
                <a:gd name="T36" fmla="*/ 162 w 1072"/>
                <a:gd name="T37" fmla="*/ 118 h 633"/>
                <a:gd name="T38" fmla="*/ 155 w 1072"/>
                <a:gd name="T39" fmla="*/ 124 h 633"/>
                <a:gd name="T40" fmla="*/ 143 w 1072"/>
                <a:gd name="T41" fmla="*/ 133 h 633"/>
                <a:gd name="T42" fmla="*/ 132 w 1072"/>
                <a:gd name="T43" fmla="*/ 141 h 633"/>
                <a:gd name="T44" fmla="*/ 121 w 1072"/>
                <a:gd name="T45" fmla="*/ 148 h 633"/>
                <a:gd name="T46" fmla="*/ 108 w 1072"/>
                <a:gd name="T47" fmla="*/ 154 h 633"/>
                <a:gd name="T48" fmla="*/ 73 w 1072"/>
                <a:gd name="T49" fmla="*/ 157 h 633"/>
                <a:gd name="T50" fmla="*/ 27 w 1072"/>
                <a:gd name="T51" fmla="*/ 150 h 633"/>
                <a:gd name="T52" fmla="*/ 7 w 1072"/>
                <a:gd name="T53" fmla="*/ 144 h 633"/>
                <a:gd name="T54" fmla="*/ 9 w 1072"/>
                <a:gd name="T55" fmla="*/ 139 h 633"/>
                <a:gd name="T56" fmla="*/ 56 w 1072"/>
                <a:gd name="T57" fmla="*/ 147 h 633"/>
                <a:gd name="T58" fmla="*/ 97 w 1072"/>
                <a:gd name="T59" fmla="*/ 146 h 633"/>
                <a:gd name="T60" fmla="*/ 110 w 1072"/>
                <a:gd name="T61" fmla="*/ 140 h 633"/>
                <a:gd name="T62" fmla="*/ 122 w 1072"/>
                <a:gd name="T63" fmla="*/ 134 h 633"/>
                <a:gd name="T64" fmla="*/ 132 w 1072"/>
                <a:gd name="T65" fmla="*/ 127 h 633"/>
                <a:gd name="T66" fmla="*/ 141 w 1072"/>
                <a:gd name="T67" fmla="*/ 120 h 633"/>
                <a:gd name="T68" fmla="*/ 149 w 1072"/>
                <a:gd name="T69" fmla="*/ 115 h 633"/>
                <a:gd name="T70" fmla="*/ 155 w 1072"/>
                <a:gd name="T71" fmla="*/ 109 h 633"/>
                <a:gd name="T72" fmla="*/ 163 w 1072"/>
                <a:gd name="T73" fmla="*/ 102 h 633"/>
                <a:gd name="T74" fmla="*/ 172 w 1072"/>
                <a:gd name="T75" fmla="*/ 95 h 633"/>
                <a:gd name="T76" fmla="*/ 178 w 1072"/>
                <a:gd name="T77" fmla="*/ 90 h 633"/>
                <a:gd name="T78" fmla="*/ 185 w 1072"/>
                <a:gd name="T79" fmla="*/ 84 h 633"/>
                <a:gd name="T80" fmla="*/ 192 w 1072"/>
                <a:gd name="T81" fmla="*/ 77 h 633"/>
                <a:gd name="T82" fmla="*/ 200 w 1072"/>
                <a:gd name="T83" fmla="*/ 71 h 633"/>
                <a:gd name="T84" fmla="*/ 208 w 1072"/>
                <a:gd name="T85" fmla="*/ 63 h 633"/>
                <a:gd name="T86" fmla="*/ 216 w 1072"/>
                <a:gd name="T87" fmla="*/ 56 h 633"/>
                <a:gd name="T88" fmla="*/ 223 w 1072"/>
                <a:gd name="T89" fmla="*/ 49 h 633"/>
                <a:gd name="T90" fmla="*/ 230 w 1072"/>
                <a:gd name="T91" fmla="*/ 42 h 633"/>
                <a:gd name="T92" fmla="*/ 236 w 1072"/>
                <a:gd name="T93" fmla="*/ 35 h 633"/>
                <a:gd name="T94" fmla="*/ 245 w 1072"/>
                <a:gd name="T95" fmla="*/ 21 h 633"/>
                <a:gd name="T96" fmla="*/ 239 w 1072"/>
                <a:gd name="T97" fmla="*/ 11 h 633"/>
                <a:gd name="T98" fmla="*/ 195 w 1072"/>
                <a:gd name="T99" fmla="*/ 10 h 6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2"/>
                <a:gd name="T151" fmla="*/ 0 h 633"/>
                <a:gd name="T152" fmla="*/ 1072 w 1072"/>
                <a:gd name="T153" fmla="*/ 633 h 6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2" h="633">
                  <a:moveTo>
                    <a:pt x="753" y="10"/>
                  </a:moveTo>
                  <a:lnTo>
                    <a:pt x="772" y="8"/>
                  </a:lnTo>
                  <a:lnTo>
                    <a:pt x="821" y="4"/>
                  </a:lnTo>
                  <a:lnTo>
                    <a:pt x="886" y="0"/>
                  </a:lnTo>
                  <a:lnTo>
                    <a:pt x="958" y="0"/>
                  </a:lnTo>
                  <a:lnTo>
                    <a:pt x="1021" y="8"/>
                  </a:lnTo>
                  <a:lnTo>
                    <a:pt x="1043" y="16"/>
                  </a:lnTo>
                  <a:lnTo>
                    <a:pt x="1062" y="27"/>
                  </a:lnTo>
                  <a:lnTo>
                    <a:pt x="1072" y="40"/>
                  </a:lnTo>
                  <a:lnTo>
                    <a:pt x="1070" y="59"/>
                  </a:lnTo>
                  <a:lnTo>
                    <a:pt x="1066" y="69"/>
                  </a:lnTo>
                  <a:lnTo>
                    <a:pt x="1059" y="82"/>
                  </a:lnTo>
                  <a:lnTo>
                    <a:pt x="1055" y="88"/>
                  </a:lnTo>
                  <a:lnTo>
                    <a:pt x="1049" y="94"/>
                  </a:lnTo>
                  <a:lnTo>
                    <a:pt x="1042" y="101"/>
                  </a:lnTo>
                  <a:lnTo>
                    <a:pt x="1034" y="109"/>
                  </a:lnTo>
                  <a:lnTo>
                    <a:pt x="1026" y="114"/>
                  </a:lnTo>
                  <a:lnTo>
                    <a:pt x="1017" y="124"/>
                  </a:lnTo>
                  <a:lnTo>
                    <a:pt x="1009" y="132"/>
                  </a:lnTo>
                  <a:lnTo>
                    <a:pt x="1002" y="139"/>
                  </a:lnTo>
                  <a:lnTo>
                    <a:pt x="992" y="149"/>
                  </a:lnTo>
                  <a:lnTo>
                    <a:pt x="983" y="156"/>
                  </a:lnTo>
                  <a:lnTo>
                    <a:pt x="973" y="166"/>
                  </a:lnTo>
                  <a:lnTo>
                    <a:pt x="964" y="175"/>
                  </a:lnTo>
                  <a:lnTo>
                    <a:pt x="954" y="185"/>
                  </a:lnTo>
                  <a:lnTo>
                    <a:pt x="945" y="194"/>
                  </a:lnTo>
                  <a:lnTo>
                    <a:pt x="939" y="198"/>
                  </a:lnTo>
                  <a:lnTo>
                    <a:pt x="935" y="204"/>
                  </a:lnTo>
                  <a:lnTo>
                    <a:pt x="929" y="209"/>
                  </a:lnTo>
                  <a:lnTo>
                    <a:pt x="924" y="213"/>
                  </a:lnTo>
                  <a:lnTo>
                    <a:pt x="918" y="219"/>
                  </a:lnTo>
                  <a:lnTo>
                    <a:pt x="914" y="225"/>
                  </a:lnTo>
                  <a:lnTo>
                    <a:pt x="908" y="228"/>
                  </a:lnTo>
                  <a:lnTo>
                    <a:pt x="903" y="234"/>
                  </a:lnTo>
                  <a:lnTo>
                    <a:pt x="897" y="240"/>
                  </a:lnTo>
                  <a:lnTo>
                    <a:pt x="893" y="244"/>
                  </a:lnTo>
                  <a:lnTo>
                    <a:pt x="888" y="249"/>
                  </a:lnTo>
                  <a:lnTo>
                    <a:pt x="882" y="255"/>
                  </a:lnTo>
                  <a:lnTo>
                    <a:pt x="876" y="261"/>
                  </a:lnTo>
                  <a:lnTo>
                    <a:pt x="870" y="266"/>
                  </a:lnTo>
                  <a:lnTo>
                    <a:pt x="867" y="270"/>
                  </a:lnTo>
                  <a:lnTo>
                    <a:pt x="861" y="276"/>
                  </a:lnTo>
                  <a:lnTo>
                    <a:pt x="855" y="282"/>
                  </a:lnTo>
                  <a:lnTo>
                    <a:pt x="850" y="287"/>
                  </a:lnTo>
                  <a:lnTo>
                    <a:pt x="844" y="293"/>
                  </a:lnTo>
                  <a:lnTo>
                    <a:pt x="838" y="299"/>
                  </a:lnTo>
                  <a:lnTo>
                    <a:pt x="832" y="305"/>
                  </a:lnTo>
                  <a:lnTo>
                    <a:pt x="827" y="308"/>
                  </a:lnTo>
                  <a:lnTo>
                    <a:pt x="815" y="320"/>
                  </a:lnTo>
                  <a:lnTo>
                    <a:pt x="810" y="325"/>
                  </a:lnTo>
                  <a:lnTo>
                    <a:pt x="804" y="331"/>
                  </a:lnTo>
                  <a:lnTo>
                    <a:pt x="798" y="337"/>
                  </a:lnTo>
                  <a:lnTo>
                    <a:pt x="793" y="343"/>
                  </a:lnTo>
                  <a:lnTo>
                    <a:pt x="787" y="346"/>
                  </a:lnTo>
                  <a:lnTo>
                    <a:pt x="781" y="352"/>
                  </a:lnTo>
                  <a:lnTo>
                    <a:pt x="770" y="363"/>
                  </a:lnTo>
                  <a:lnTo>
                    <a:pt x="764" y="369"/>
                  </a:lnTo>
                  <a:lnTo>
                    <a:pt x="758" y="375"/>
                  </a:lnTo>
                  <a:lnTo>
                    <a:pt x="753" y="381"/>
                  </a:lnTo>
                  <a:lnTo>
                    <a:pt x="747" y="384"/>
                  </a:lnTo>
                  <a:lnTo>
                    <a:pt x="739" y="390"/>
                  </a:lnTo>
                  <a:lnTo>
                    <a:pt x="734" y="396"/>
                  </a:lnTo>
                  <a:lnTo>
                    <a:pt x="728" y="401"/>
                  </a:lnTo>
                  <a:lnTo>
                    <a:pt x="722" y="407"/>
                  </a:lnTo>
                  <a:lnTo>
                    <a:pt x="717" y="413"/>
                  </a:lnTo>
                  <a:lnTo>
                    <a:pt x="711" y="417"/>
                  </a:lnTo>
                  <a:lnTo>
                    <a:pt x="699" y="428"/>
                  </a:lnTo>
                  <a:lnTo>
                    <a:pt x="694" y="434"/>
                  </a:lnTo>
                  <a:lnTo>
                    <a:pt x="688" y="438"/>
                  </a:lnTo>
                  <a:lnTo>
                    <a:pt x="682" y="443"/>
                  </a:lnTo>
                  <a:lnTo>
                    <a:pt x="675" y="449"/>
                  </a:lnTo>
                  <a:lnTo>
                    <a:pt x="669" y="453"/>
                  </a:lnTo>
                  <a:lnTo>
                    <a:pt x="663" y="458"/>
                  </a:lnTo>
                  <a:lnTo>
                    <a:pt x="658" y="464"/>
                  </a:lnTo>
                  <a:lnTo>
                    <a:pt x="652" y="468"/>
                  </a:lnTo>
                  <a:lnTo>
                    <a:pt x="646" y="474"/>
                  </a:lnTo>
                  <a:lnTo>
                    <a:pt x="640" y="477"/>
                  </a:lnTo>
                  <a:lnTo>
                    <a:pt x="635" y="483"/>
                  </a:lnTo>
                  <a:lnTo>
                    <a:pt x="629" y="489"/>
                  </a:lnTo>
                  <a:lnTo>
                    <a:pt x="618" y="498"/>
                  </a:lnTo>
                  <a:lnTo>
                    <a:pt x="606" y="506"/>
                  </a:lnTo>
                  <a:lnTo>
                    <a:pt x="593" y="516"/>
                  </a:lnTo>
                  <a:lnTo>
                    <a:pt x="582" y="525"/>
                  </a:lnTo>
                  <a:lnTo>
                    <a:pt x="570" y="533"/>
                  </a:lnTo>
                  <a:lnTo>
                    <a:pt x="559" y="542"/>
                  </a:lnTo>
                  <a:lnTo>
                    <a:pt x="547" y="550"/>
                  </a:lnTo>
                  <a:lnTo>
                    <a:pt x="536" y="557"/>
                  </a:lnTo>
                  <a:lnTo>
                    <a:pt x="526" y="565"/>
                  </a:lnTo>
                  <a:lnTo>
                    <a:pt x="515" y="573"/>
                  </a:lnTo>
                  <a:lnTo>
                    <a:pt x="504" y="578"/>
                  </a:lnTo>
                  <a:lnTo>
                    <a:pt x="492" y="586"/>
                  </a:lnTo>
                  <a:lnTo>
                    <a:pt x="483" y="592"/>
                  </a:lnTo>
                  <a:lnTo>
                    <a:pt x="471" y="597"/>
                  </a:lnTo>
                  <a:lnTo>
                    <a:pt x="462" y="603"/>
                  </a:lnTo>
                  <a:lnTo>
                    <a:pt x="450" y="607"/>
                  </a:lnTo>
                  <a:lnTo>
                    <a:pt x="431" y="616"/>
                  </a:lnTo>
                  <a:lnTo>
                    <a:pt x="410" y="624"/>
                  </a:lnTo>
                  <a:lnTo>
                    <a:pt x="391" y="628"/>
                  </a:lnTo>
                  <a:lnTo>
                    <a:pt x="357" y="633"/>
                  </a:lnTo>
                  <a:lnTo>
                    <a:pt x="289" y="631"/>
                  </a:lnTo>
                  <a:lnTo>
                    <a:pt x="224" y="626"/>
                  </a:lnTo>
                  <a:lnTo>
                    <a:pt x="161" y="614"/>
                  </a:lnTo>
                  <a:lnTo>
                    <a:pt x="133" y="609"/>
                  </a:lnTo>
                  <a:lnTo>
                    <a:pt x="106" y="603"/>
                  </a:lnTo>
                  <a:lnTo>
                    <a:pt x="82" y="597"/>
                  </a:lnTo>
                  <a:lnTo>
                    <a:pt x="61" y="590"/>
                  </a:lnTo>
                  <a:lnTo>
                    <a:pt x="42" y="584"/>
                  </a:lnTo>
                  <a:lnTo>
                    <a:pt x="25" y="578"/>
                  </a:lnTo>
                  <a:lnTo>
                    <a:pt x="4" y="567"/>
                  </a:lnTo>
                  <a:lnTo>
                    <a:pt x="0" y="559"/>
                  </a:lnTo>
                  <a:lnTo>
                    <a:pt x="11" y="557"/>
                  </a:lnTo>
                  <a:lnTo>
                    <a:pt x="36" y="559"/>
                  </a:lnTo>
                  <a:lnTo>
                    <a:pt x="70" y="563"/>
                  </a:lnTo>
                  <a:lnTo>
                    <a:pt x="114" y="571"/>
                  </a:lnTo>
                  <a:lnTo>
                    <a:pt x="165" y="580"/>
                  </a:lnTo>
                  <a:lnTo>
                    <a:pt x="222" y="588"/>
                  </a:lnTo>
                  <a:lnTo>
                    <a:pt x="283" y="593"/>
                  </a:lnTo>
                  <a:lnTo>
                    <a:pt x="346" y="599"/>
                  </a:lnTo>
                  <a:lnTo>
                    <a:pt x="374" y="590"/>
                  </a:lnTo>
                  <a:lnTo>
                    <a:pt x="388" y="584"/>
                  </a:lnTo>
                  <a:lnTo>
                    <a:pt x="401" y="578"/>
                  </a:lnTo>
                  <a:lnTo>
                    <a:pt x="412" y="573"/>
                  </a:lnTo>
                  <a:lnTo>
                    <a:pt x="426" y="567"/>
                  </a:lnTo>
                  <a:lnTo>
                    <a:pt x="439" y="561"/>
                  </a:lnTo>
                  <a:lnTo>
                    <a:pt x="450" y="555"/>
                  </a:lnTo>
                  <a:lnTo>
                    <a:pt x="462" y="548"/>
                  </a:lnTo>
                  <a:lnTo>
                    <a:pt x="473" y="542"/>
                  </a:lnTo>
                  <a:lnTo>
                    <a:pt x="485" y="536"/>
                  </a:lnTo>
                  <a:lnTo>
                    <a:pt x="496" y="529"/>
                  </a:lnTo>
                  <a:lnTo>
                    <a:pt x="506" y="523"/>
                  </a:lnTo>
                  <a:lnTo>
                    <a:pt x="515" y="516"/>
                  </a:lnTo>
                  <a:lnTo>
                    <a:pt x="526" y="510"/>
                  </a:lnTo>
                  <a:lnTo>
                    <a:pt x="536" y="504"/>
                  </a:lnTo>
                  <a:lnTo>
                    <a:pt x="544" y="497"/>
                  </a:lnTo>
                  <a:lnTo>
                    <a:pt x="553" y="491"/>
                  </a:lnTo>
                  <a:lnTo>
                    <a:pt x="563" y="483"/>
                  </a:lnTo>
                  <a:lnTo>
                    <a:pt x="570" y="477"/>
                  </a:lnTo>
                  <a:lnTo>
                    <a:pt x="578" y="472"/>
                  </a:lnTo>
                  <a:lnTo>
                    <a:pt x="585" y="466"/>
                  </a:lnTo>
                  <a:lnTo>
                    <a:pt x="593" y="460"/>
                  </a:lnTo>
                  <a:lnTo>
                    <a:pt x="601" y="453"/>
                  </a:lnTo>
                  <a:lnTo>
                    <a:pt x="606" y="449"/>
                  </a:lnTo>
                  <a:lnTo>
                    <a:pt x="614" y="443"/>
                  </a:lnTo>
                  <a:lnTo>
                    <a:pt x="620" y="438"/>
                  </a:lnTo>
                  <a:lnTo>
                    <a:pt x="625" y="432"/>
                  </a:lnTo>
                  <a:lnTo>
                    <a:pt x="637" y="424"/>
                  </a:lnTo>
                  <a:lnTo>
                    <a:pt x="644" y="415"/>
                  </a:lnTo>
                  <a:lnTo>
                    <a:pt x="650" y="411"/>
                  </a:lnTo>
                  <a:lnTo>
                    <a:pt x="658" y="405"/>
                  </a:lnTo>
                  <a:lnTo>
                    <a:pt x="665" y="400"/>
                  </a:lnTo>
                  <a:lnTo>
                    <a:pt x="675" y="390"/>
                  </a:lnTo>
                  <a:lnTo>
                    <a:pt x="686" y="382"/>
                  </a:lnTo>
                  <a:lnTo>
                    <a:pt x="692" y="377"/>
                  </a:lnTo>
                  <a:lnTo>
                    <a:pt x="697" y="371"/>
                  </a:lnTo>
                  <a:lnTo>
                    <a:pt x="703" y="367"/>
                  </a:lnTo>
                  <a:lnTo>
                    <a:pt x="709" y="362"/>
                  </a:lnTo>
                  <a:lnTo>
                    <a:pt x="717" y="356"/>
                  </a:lnTo>
                  <a:lnTo>
                    <a:pt x="722" y="350"/>
                  </a:lnTo>
                  <a:lnTo>
                    <a:pt x="730" y="344"/>
                  </a:lnTo>
                  <a:lnTo>
                    <a:pt x="737" y="337"/>
                  </a:lnTo>
                  <a:lnTo>
                    <a:pt x="745" y="331"/>
                  </a:lnTo>
                  <a:lnTo>
                    <a:pt x="753" y="324"/>
                  </a:lnTo>
                  <a:lnTo>
                    <a:pt x="760" y="318"/>
                  </a:lnTo>
                  <a:lnTo>
                    <a:pt x="768" y="310"/>
                  </a:lnTo>
                  <a:lnTo>
                    <a:pt x="775" y="305"/>
                  </a:lnTo>
                  <a:lnTo>
                    <a:pt x="783" y="297"/>
                  </a:lnTo>
                  <a:lnTo>
                    <a:pt x="791" y="289"/>
                  </a:lnTo>
                  <a:lnTo>
                    <a:pt x="798" y="284"/>
                  </a:lnTo>
                  <a:lnTo>
                    <a:pt x="806" y="276"/>
                  </a:lnTo>
                  <a:lnTo>
                    <a:pt x="815" y="268"/>
                  </a:lnTo>
                  <a:lnTo>
                    <a:pt x="823" y="261"/>
                  </a:lnTo>
                  <a:lnTo>
                    <a:pt x="831" y="253"/>
                  </a:lnTo>
                  <a:lnTo>
                    <a:pt x="838" y="247"/>
                  </a:lnTo>
                  <a:lnTo>
                    <a:pt x="846" y="240"/>
                  </a:lnTo>
                  <a:lnTo>
                    <a:pt x="853" y="232"/>
                  </a:lnTo>
                  <a:lnTo>
                    <a:pt x="861" y="225"/>
                  </a:lnTo>
                  <a:lnTo>
                    <a:pt x="869" y="217"/>
                  </a:lnTo>
                  <a:lnTo>
                    <a:pt x="876" y="209"/>
                  </a:lnTo>
                  <a:lnTo>
                    <a:pt x="884" y="202"/>
                  </a:lnTo>
                  <a:lnTo>
                    <a:pt x="891" y="196"/>
                  </a:lnTo>
                  <a:lnTo>
                    <a:pt x="899" y="189"/>
                  </a:lnTo>
                  <a:lnTo>
                    <a:pt x="905" y="181"/>
                  </a:lnTo>
                  <a:lnTo>
                    <a:pt x="912" y="173"/>
                  </a:lnTo>
                  <a:lnTo>
                    <a:pt x="918" y="168"/>
                  </a:lnTo>
                  <a:lnTo>
                    <a:pt x="926" y="160"/>
                  </a:lnTo>
                  <a:lnTo>
                    <a:pt x="931" y="152"/>
                  </a:lnTo>
                  <a:lnTo>
                    <a:pt x="937" y="147"/>
                  </a:lnTo>
                  <a:lnTo>
                    <a:pt x="943" y="141"/>
                  </a:lnTo>
                  <a:lnTo>
                    <a:pt x="947" y="133"/>
                  </a:lnTo>
                  <a:lnTo>
                    <a:pt x="952" y="128"/>
                  </a:lnTo>
                  <a:lnTo>
                    <a:pt x="969" y="105"/>
                  </a:lnTo>
                  <a:lnTo>
                    <a:pt x="979" y="86"/>
                  </a:lnTo>
                  <a:lnTo>
                    <a:pt x="983" y="71"/>
                  </a:lnTo>
                  <a:lnTo>
                    <a:pt x="979" y="59"/>
                  </a:lnTo>
                  <a:lnTo>
                    <a:pt x="967" y="52"/>
                  </a:lnTo>
                  <a:lnTo>
                    <a:pt x="956" y="46"/>
                  </a:lnTo>
                  <a:lnTo>
                    <a:pt x="941" y="42"/>
                  </a:lnTo>
                  <a:lnTo>
                    <a:pt x="924" y="38"/>
                  </a:lnTo>
                  <a:lnTo>
                    <a:pt x="846" y="35"/>
                  </a:lnTo>
                  <a:lnTo>
                    <a:pt x="777" y="40"/>
                  </a:lnTo>
                  <a:lnTo>
                    <a:pt x="747" y="44"/>
                  </a:lnTo>
                  <a:lnTo>
                    <a:pt x="75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102"/>
            <p:cNvSpPr>
              <a:spLocks/>
            </p:cNvSpPr>
            <p:nvPr/>
          </p:nvSpPr>
          <p:spPr bwMode="auto">
            <a:xfrm>
              <a:off x="4242" y="3258"/>
              <a:ext cx="188" cy="414"/>
            </a:xfrm>
            <a:custGeom>
              <a:avLst/>
              <a:gdLst>
                <a:gd name="T0" fmla="*/ 76 w 376"/>
                <a:gd name="T1" fmla="*/ 4 h 829"/>
                <a:gd name="T2" fmla="*/ 72 w 376"/>
                <a:gd name="T3" fmla="*/ 0 h 829"/>
                <a:gd name="T4" fmla="*/ 67 w 376"/>
                <a:gd name="T5" fmla="*/ 12 h 829"/>
                <a:gd name="T6" fmla="*/ 67 w 376"/>
                <a:gd name="T7" fmla="*/ 38 h 829"/>
                <a:gd name="T8" fmla="*/ 71 w 376"/>
                <a:gd name="T9" fmla="*/ 75 h 829"/>
                <a:gd name="T10" fmla="*/ 75 w 376"/>
                <a:gd name="T11" fmla="*/ 114 h 829"/>
                <a:gd name="T12" fmla="*/ 78 w 376"/>
                <a:gd name="T13" fmla="*/ 147 h 829"/>
                <a:gd name="T14" fmla="*/ 78 w 376"/>
                <a:gd name="T15" fmla="*/ 178 h 829"/>
                <a:gd name="T16" fmla="*/ 76 w 376"/>
                <a:gd name="T17" fmla="*/ 185 h 829"/>
                <a:gd name="T18" fmla="*/ 74 w 376"/>
                <a:gd name="T19" fmla="*/ 184 h 829"/>
                <a:gd name="T20" fmla="*/ 68 w 376"/>
                <a:gd name="T21" fmla="*/ 153 h 829"/>
                <a:gd name="T22" fmla="*/ 63 w 376"/>
                <a:gd name="T23" fmla="*/ 130 h 829"/>
                <a:gd name="T24" fmla="*/ 59 w 376"/>
                <a:gd name="T25" fmla="*/ 114 h 829"/>
                <a:gd name="T26" fmla="*/ 56 w 376"/>
                <a:gd name="T27" fmla="*/ 102 h 829"/>
                <a:gd name="T28" fmla="*/ 52 w 376"/>
                <a:gd name="T29" fmla="*/ 92 h 829"/>
                <a:gd name="T30" fmla="*/ 47 w 376"/>
                <a:gd name="T31" fmla="*/ 81 h 829"/>
                <a:gd name="T32" fmla="*/ 42 w 376"/>
                <a:gd name="T33" fmla="*/ 75 h 829"/>
                <a:gd name="T34" fmla="*/ 39 w 376"/>
                <a:gd name="T35" fmla="*/ 72 h 829"/>
                <a:gd name="T36" fmla="*/ 34 w 376"/>
                <a:gd name="T37" fmla="*/ 71 h 829"/>
                <a:gd name="T38" fmla="*/ 3 w 376"/>
                <a:gd name="T39" fmla="*/ 74 h 829"/>
                <a:gd name="T40" fmla="*/ 0 w 376"/>
                <a:gd name="T41" fmla="*/ 77 h 829"/>
                <a:gd name="T42" fmla="*/ 4 w 376"/>
                <a:gd name="T43" fmla="*/ 78 h 829"/>
                <a:gd name="T44" fmla="*/ 26 w 376"/>
                <a:gd name="T45" fmla="*/ 77 h 829"/>
                <a:gd name="T46" fmla="*/ 37 w 376"/>
                <a:gd name="T47" fmla="*/ 80 h 829"/>
                <a:gd name="T48" fmla="*/ 40 w 376"/>
                <a:gd name="T49" fmla="*/ 84 h 829"/>
                <a:gd name="T50" fmla="*/ 47 w 376"/>
                <a:gd name="T51" fmla="*/ 98 h 829"/>
                <a:gd name="T52" fmla="*/ 51 w 376"/>
                <a:gd name="T53" fmla="*/ 108 h 829"/>
                <a:gd name="T54" fmla="*/ 56 w 376"/>
                <a:gd name="T55" fmla="*/ 127 h 829"/>
                <a:gd name="T56" fmla="*/ 62 w 376"/>
                <a:gd name="T57" fmla="*/ 153 h 829"/>
                <a:gd name="T58" fmla="*/ 64 w 376"/>
                <a:gd name="T59" fmla="*/ 170 h 829"/>
                <a:gd name="T60" fmla="*/ 69 w 376"/>
                <a:gd name="T61" fmla="*/ 193 h 829"/>
                <a:gd name="T62" fmla="*/ 72 w 376"/>
                <a:gd name="T63" fmla="*/ 200 h 829"/>
                <a:gd name="T64" fmla="*/ 75 w 376"/>
                <a:gd name="T65" fmla="*/ 206 h 829"/>
                <a:gd name="T66" fmla="*/ 80 w 376"/>
                <a:gd name="T67" fmla="*/ 207 h 829"/>
                <a:gd name="T68" fmla="*/ 89 w 376"/>
                <a:gd name="T69" fmla="*/ 204 h 829"/>
                <a:gd name="T70" fmla="*/ 94 w 376"/>
                <a:gd name="T71" fmla="*/ 187 h 829"/>
                <a:gd name="T72" fmla="*/ 93 w 376"/>
                <a:gd name="T73" fmla="*/ 146 h 829"/>
                <a:gd name="T74" fmla="*/ 88 w 376"/>
                <a:gd name="T75" fmla="*/ 104 h 829"/>
                <a:gd name="T76" fmla="*/ 84 w 376"/>
                <a:gd name="T77" fmla="*/ 63 h 829"/>
                <a:gd name="T78" fmla="*/ 80 w 376"/>
                <a:gd name="T79" fmla="*/ 30 h 829"/>
                <a:gd name="T80" fmla="*/ 77 w 376"/>
                <a:gd name="T81" fmla="*/ 7 h 8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6"/>
                <a:gd name="T124" fmla="*/ 0 h 829"/>
                <a:gd name="T125" fmla="*/ 376 w 376"/>
                <a:gd name="T126" fmla="*/ 829 h 8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6" h="829">
                  <a:moveTo>
                    <a:pt x="306" y="29"/>
                  </a:moveTo>
                  <a:lnTo>
                    <a:pt x="302" y="18"/>
                  </a:lnTo>
                  <a:lnTo>
                    <a:pt x="293" y="2"/>
                  </a:lnTo>
                  <a:lnTo>
                    <a:pt x="287" y="0"/>
                  </a:lnTo>
                  <a:lnTo>
                    <a:pt x="281" y="4"/>
                  </a:lnTo>
                  <a:lnTo>
                    <a:pt x="268" y="48"/>
                  </a:lnTo>
                  <a:lnTo>
                    <a:pt x="266" y="94"/>
                  </a:lnTo>
                  <a:lnTo>
                    <a:pt x="266" y="154"/>
                  </a:lnTo>
                  <a:lnTo>
                    <a:pt x="272" y="225"/>
                  </a:lnTo>
                  <a:lnTo>
                    <a:pt x="281" y="301"/>
                  </a:lnTo>
                  <a:lnTo>
                    <a:pt x="289" y="381"/>
                  </a:lnTo>
                  <a:lnTo>
                    <a:pt x="298" y="457"/>
                  </a:lnTo>
                  <a:lnTo>
                    <a:pt x="308" y="527"/>
                  </a:lnTo>
                  <a:lnTo>
                    <a:pt x="312" y="588"/>
                  </a:lnTo>
                  <a:lnTo>
                    <a:pt x="314" y="681"/>
                  </a:lnTo>
                  <a:lnTo>
                    <a:pt x="312" y="713"/>
                  </a:lnTo>
                  <a:lnTo>
                    <a:pt x="306" y="734"/>
                  </a:lnTo>
                  <a:lnTo>
                    <a:pt x="304" y="740"/>
                  </a:lnTo>
                  <a:lnTo>
                    <a:pt x="300" y="742"/>
                  </a:lnTo>
                  <a:lnTo>
                    <a:pt x="293" y="736"/>
                  </a:lnTo>
                  <a:lnTo>
                    <a:pt x="279" y="672"/>
                  </a:lnTo>
                  <a:lnTo>
                    <a:pt x="270" y="614"/>
                  </a:lnTo>
                  <a:lnTo>
                    <a:pt x="258" y="554"/>
                  </a:lnTo>
                  <a:lnTo>
                    <a:pt x="251" y="521"/>
                  </a:lnTo>
                  <a:lnTo>
                    <a:pt x="243" y="489"/>
                  </a:lnTo>
                  <a:lnTo>
                    <a:pt x="236" y="457"/>
                  </a:lnTo>
                  <a:lnTo>
                    <a:pt x="228" y="426"/>
                  </a:lnTo>
                  <a:lnTo>
                    <a:pt x="222" y="411"/>
                  </a:lnTo>
                  <a:lnTo>
                    <a:pt x="218" y="398"/>
                  </a:lnTo>
                  <a:lnTo>
                    <a:pt x="207" y="371"/>
                  </a:lnTo>
                  <a:lnTo>
                    <a:pt x="198" y="346"/>
                  </a:lnTo>
                  <a:lnTo>
                    <a:pt x="186" y="326"/>
                  </a:lnTo>
                  <a:lnTo>
                    <a:pt x="173" y="308"/>
                  </a:lnTo>
                  <a:lnTo>
                    <a:pt x="167" y="301"/>
                  </a:lnTo>
                  <a:lnTo>
                    <a:pt x="160" y="295"/>
                  </a:lnTo>
                  <a:lnTo>
                    <a:pt x="154" y="291"/>
                  </a:lnTo>
                  <a:lnTo>
                    <a:pt x="146" y="288"/>
                  </a:lnTo>
                  <a:lnTo>
                    <a:pt x="133" y="284"/>
                  </a:lnTo>
                  <a:lnTo>
                    <a:pt x="38" y="289"/>
                  </a:lnTo>
                  <a:lnTo>
                    <a:pt x="9" y="297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4" y="310"/>
                  </a:lnTo>
                  <a:lnTo>
                    <a:pt x="15" y="312"/>
                  </a:lnTo>
                  <a:lnTo>
                    <a:pt x="57" y="310"/>
                  </a:lnTo>
                  <a:lnTo>
                    <a:pt x="103" y="308"/>
                  </a:lnTo>
                  <a:lnTo>
                    <a:pt x="135" y="314"/>
                  </a:lnTo>
                  <a:lnTo>
                    <a:pt x="146" y="322"/>
                  </a:lnTo>
                  <a:lnTo>
                    <a:pt x="152" y="329"/>
                  </a:lnTo>
                  <a:lnTo>
                    <a:pt x="158" y="337"/>
                  </a:lnTo>
                  <a:lnTo>
                    <a:pt x="171" y="360"/>
                  </a:lnTo>
                  <a:lnTo>
                    <a:pt x="186" y="392"/>
                  </a:lnTo>
                  <a:lnTo>
                    <a:pt x="194" y="411"/>
                  </a:lnTo>
                  <a:lnTo>
                    <a:pt x="201" y="432"/>
                  </a:lnTo>
                  <a:lnTo>
                    <a:pt x="217" y="481"/>
                  </a:lnTo>
                  <a:lnTo>
                    <a:pt x="222" y="510"/>
                  </a:lnTo>
                  <a:lnTo>
                    <a:pt x="230" y="542"/>
                  </a:lnTo>
                  <a:lnTo>
                    <a:pt x="245" y="613"/>
                  </a:lnTo>
                  <a:lnTo>
                    <a:pt x="251" y="649"/>
                  </a:lnTo>
                  <a:lnTo>
                    <a:pt x="256" y="681"/>
                  </a:lnTo>
                  <a:lnTo>
                    <a:pt x="266" y="734"/>
                  </a:lnTo>
                  <a:lnTo>
                    <a:pt x="276" y="774"/>
                  </a:lnTo>
                  <a:lnTo>
                    <a:pt x="281" y="787"/>
                  </a:lnTo>
                  <a:lnTo>
                    <a:pt x="285" y="801"/>
                  </a:lnTo>
                  <a:lnTo>
                    <a:pt x="295" y="818"/>
                  </a:lnTo>
                  <a:lnTo>
                    <a:pt x="300" y="824"/>
                  </a:lnTo>
                  <a:lnTo>
                    <a:pt x="306" y="827"/>
                  </a:lnTo>
                  <a:lnTo>
                    <a:pt x="319" y="829"/>
                  </a:lnTo>
                  <a:lnTo>
                    <a:pt x="336" y="827"/>
                  </a:lnTo>
                  <a:lnTo>
                    <a:pt x="353" y="818"/>
                  </a:lnTo>
                  <a:lnTo>
                    <a:pt x="365" y="803"/>
                  </a:lnTo>
                  <a:lnTo>
                    <a:pt x="376" y="748"/>
                  </a:lnTo>
                  <a:lnTo>
                    <a:pt x="374" y="651"/>
                  </a:lnTo>
                  <a:lnTo>
                    <a:pt x="369" y="584"/>
                  </a:lnTo>
                  <a:lnTo>
                    <a:pt x="361" y="506"/>
                  </a:lnTo>
                  <a:lnTo>
                    <a:pt x="352" y="419"/>
                  </a:lnTo>
                  <a:lnTo>
                    <a:pt x="342" y="335"/>
                  </a:lnTo>
                  <a:lnTo>
                    <a:pt x="334" y="255"/>
                  </a:lnTo>
                  <a:lnTo>
                    <a:pt x="325" y="181"/>
                  </a:lnTo>
                  <a:lnTo>
                    <a:pt x="317" y="120"/>
                  </a:lnTo>
                  <a:lnTo>
                    <a:pt x="310" y="71"/>
                  </a:lnTo>
                  <a:lnTo>
                    <a:pt x="30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103"/>
            <p:cNvSpPr>
              <a:spLocks/>
            </p:cNvSpPr>
            <p:nvPr/>
          </p:nvSpPr>
          <p:spPr bwMode="auto">
            <a:xfrm>
              <a:off x="3822" y="3472"/>
              <a:ext cx="198" cy="437"/>
            </a:xfrm>
            <a:custGeom>
              <a:avLst/>
              <a:gdLst>
                <a:gd name="T0" fmla="*/ 96 w 397"/>
                <a:gd name="T1" fmla="*/ 29 h 875"/>
                <a:gd name="T2" fmla="*/ 86 w 397"/>
                <a:gd name="T3" fmla="*/ 47 h 875"/>
                <a:gd name="T4" fmla="*/ 78 w 397"/>
                <a:gd name="T5" fmla="*/ 64 h 875"/>
                <a:gd name="T6" fmla="*/ 73 w 397"/>
                <a:gd name="T7" fmla="*/ 76 h 875"/>
                <a:gd name="T8" fmla="*/ 67 w 397"/>
                <a:gd name="T9" fmla="*/ 90 h 875"/>
                <a:gd name="T10" fmla="*/ 61 w 397"/>
                <a:gd name="T11" fmla="*/ 106 h 875"/>
                <a:gd name="T12" fmla="*/ 55 w 397"/>
                <a:gd name="T13" fmla="*/ 123 h 875"/>
                <a:gd name="T14" fmla="*/ 48 w 397"/>
                <a:gd name="T15" fmla="*/ 142 h 875"/>
                <a:gd name="T16" fmla="*/ 41 w 397"/>
                <a:gd name="T17" fmla="*/ 161 h 875"/>
                <a:gd name="T18" fmla="*/ 35 w 397"/>
                <a:gd name="T19" fmla="*/ 177 h 875"/>
                <a:gd name="T20" fmla="*/ 28 w 397"/>
                <a:gd name="T21" fmla="*/ 191 h 875"/>
                <a:gd name="T22" fmla="*/ 21 w 397"/>
                <a:gd name="T23" fmla="*/ 202 h 875"/>
                <a:gd name="T24" fmla="*/ 16 w 397"/>
                <a:gd name="T25" fmla="*/ 210 h 875"/>
                <a:gd name="T26" fmla="*/ 10 w 397"/>
                <a:gd name="T27" fmla="*/ 215 h 875"/>
                <a:gd name="T28" fmla="*/ 5 w 397"/>
                <a:gd name="T29" fmla="*/ 218 h 875"/>
                <a:gd name="T30" fmla="*/ 0 w 397"/>
                <a:gd name="T31" fmla="*/ 203 h 875"/>
                <a:gd name="T32" fmla="*/ 3 w 397"/>
                <a:gd name="T33" fmla="*/ 179 h 875"/>
                <a:gd name="T34" fmla="*/ 11 w 397"/>
                <a:gd name="T35" fmla="*/ 146 h 875"/>
                <a:gd name="T36" fmla="*/ 17 w 397"/>
                <a:gd name="T37" fmla="*/ 128 h 875"/>
                <a:gd name="T38" fmla="*/ 22 w 397"/>
                <a:gd name="T39" fmla="*/ 110 h 875"/>
                <a:gd name="T40" fmla="*/ 29 w 397"/>
                <a:gd name="T41" fmla="*/ 92 h 875"/>
                <a:gd name="T42" fmla="*/ 35 w 397"/>
                <a:gd name="T43" fmla="*/ 74 h 875"/>
                <a:gd name="T44" fmla="*/ 42 w 397"/>
                <a:gd name="T45" fmla="*/ 58 h 875"/>
                <a:gd name="T46" fmla="*/ 48 w 397"/>
                <a:gd name="T47" fmla="*/ 43 h 875"/>
                <a:gd name="T48" fmla="*/ 54 w 397"/>
                <a:gd name="T49" fmla="*/ 31 h 875"/>
                <a:gd name="T50" fmla="*/ 63 w 397"/>
                <a:gd name="T51" fmla="*/ 15 h 875"/>
                <a:gd name="T52" fmla="*/ 70 w 397"/>
                <a:gd name="T53" fmla="*/ 4 h 875"/>
                <a:gd name="T54" fmla="*/ 75 w 397"/>
                <a:gd name="T55" fmla="*/ 0 h 875"/>
                <a:gd name="T56" fmla="*/ 71 w 397"/>
                <a:gd name="T57" fmla="*/ 9 h 875"/>
                <a:gd name="T58" fmla="*/ 63 w 397"/>
                <a:gd name="T59" fmla="*/ 23 h 875"/>
                <a:gd name="T60" fmla="*/ 56 w 397"/>
                <a:gd name="T61" fmla="*/ 39 h 875"/>
                <a:gd name="T62" fmla="*/ 49 w 397"/>
                <a:gd name="T63" fmla="*/ 52 h 875"/>
                <a:gd name="T64" fmla="*/ 43 w 397"/>
                <a:gd name="T65" fmla="*/ 68 h 875"/>
                <a:gd name="T66" fmla="*/ 37 w 397"/>
                <a:gd name="T67" fmla="*/ 84 h 875"/>
                <a:gd name="T68" fmla="*/ 30 w 397"/>
                <a:gd name="T69" fmla="*/ 101 h 875"/>
                <a:gd name="T70" fmla="*/ 23 w 397"/>
                <a:gd name="T71" fmla="*/ 124 h 875"/>
                <a:gd name="T72" fmla="*/ 14 w 397"/>
                <a:gd name="T73" fmla="*/ 166 h 875"/>
                <a:gd name="T74" fmla="*/ 14 w 397"/>
                <a:gd name="T75" fmla="*/ 194 h 875"/>
                <a:gd name="T76" fmla="*/ 22 w 397"/>
                <a:gd name="T77" fmla="*/ 184 h 875"/>
                <a:gd name="T78" fmla="*/ 29 w 397"/>
                <a:gd name="T79" fmla="*/ 168 h 875"/>
                <a:gd name="T80" fmla="*/ 35 w 397"/>
                <a:gd name="T81" fmla="*/ 152 h 875"/>
                <a:gd name="T82" fmla="*/ 40 w 397"/>
                <a:gd name="T83" fmla="*/ 139 h 875"/>
                <a:gd name="T84" fmla="*/ 46 w 397"/>
                <a:gd name="T85" fmla="*/ 125 h 875"/>
                <a:gd name="T86" fmla="*/ 52 w 397"/>
                <a:gd name="T87" fmla="*/ 109 h 875"/>
                <a:gd name="T88" fmla="*/ 59 w 397"/>
                <a:gd name="T89" fmla="*/ 93 h 875"/>
                <a:gd name="T90" fmla="*/ 66 w 397"/>
                <a:gd name="T91" fmla="*/ 77 h 875"/>
                <a:gd name="T92" fmla="*/ 72 w 397"/>
                <a:gd name="T93" fmla="*/ 61 h 875"/>
                <a:gd name="T94" fmla="*/ 79 w 397"/>
                <a:gd name="T95" fmla="*/ 47 h 875"/>
                <a:gd name="T96" fmla="*/ 86 w 397"/>
                <a:gd name="T97" fmla="*/ 34 h 875"/>
                <a:gd name="T98" fmla="*/ 95 w 397"/>
                <a:gd name="T99" fmla="*/ 20 h 875"/>
                <a:gd name="T100" fmla="*/ 98 w 397"/>
                <a:gd name="T101" fmla="*/ 17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7"/>
                <a:gd name="T154" fmla="*/ 0 h 875"/>
                <a:gd name="T155" fmla="*/ 397 w 397"/>
                <a:gd name="T156" fmla="*/ 875 h 8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7" h="875">
                  <a:moveTo>
                    <a:pt x="393" y="69"/>
                  </a:moveTo>
                  <a:lnTo>
                    <a:pt x="397" y="99"/>
                  </a:lnTo>
                  <a:lnTo>
                    <a:pt x="386" y="118"/>
                  </a:lnTo>
                  <a:lnTo>
                    <a:pt x="367" y="148"/>
                  </a:lnTo>
                  <a:lnTo>
                    <a:pt x="357" y="167"/>
                  </a:lnTo>
                  <a:lnTo>
                    <a:pt x="346" y="188"/>
                  </a:lnTo>
                  <a:lnTo>
                    <a:pt x="334" y="215"/>
                  </a:lnTo>
                  <a:lnTo>
                    <a:pt x="321" y="242"/>
                  </a:lnTo>
                  <a:lnTo>
                    <a:pt x="313" y="257"/>
                  </a:lnTo>
                  <a:lnTo>
                    <a:pt x="308" y="274"/>
                  </a:lnTo>
                  <a:lnTo>
                    <a:pt x="300" y="289"/>
                  </a:lnTo>
                  <a:lnTo>
                    <a:pt x="292" y="306"/>
                  </a:lnTo>
                  <a:lnTo>
                    <a:pt x="285" y="325"/>
                  </a:lnTo>
                  <a:lnTo>
                    <a:pt x="277" y="344"/>
                  </a:lnTo>
                  <a:lnTo>
                    <a:pt x="270" y="363"/>
                  </a:lnTo>
                  <a:lnTo>
                    <a:pt x="262" y="384"/>
                  </a:lnTo>
                  <a:lnTo>
                    <a:pt x="253" y="403"/>
                  </a:lnTo>
                  <a:lnTo>
                    <a:pt x="245" y="426"/>
                  </a:lnTo>
                  <a:lnTo>
                    <a:pt x="235" y="449"/>
                  </a:lnTo>
                  <a:lnTo>
                    <a:pt x="228" y="472"/>
                  </a:lnTo>
                  <a:lnTo>
                    <a:pt x="220" y="494"/>
                  </a:lnTo>
                  <a:lnTo>
                    <a:pt x="211" y="519"/>
                  </a:lnTo>
                  <a:lnTo>
                    <a:pt x="201" y="546"/>
                  </a:lnTo>
                  <a:lnTo>
                    <a:pt x="194" y="570"/>
                  </a:lnTo>
                  <a:lnTo>
                    <a:pt x="184" y="597"/>
                  </a:lnTo>
                  <a:lnTo>
                    <a:pt x="175" y="622"/>
                  </a:lnTo>
                  <a:lnTo>
                    <a:pt x="167" y="645"/>
                  </a:lnTo>
                  <a:lnTo>
                    <a:pt x="157" y="667"/>
                  </a:lnTo>
                  <a:lnTo>
                    <a:pt x="148" y="690"/>
                  </a:lnTo>
                  <a:lnTo>
                    <a:pt x="140" y="709"/>
                  </a:lnTo>
                  <a:lnTo>
                    <a:pt x="131" y="728"/>
                  </a:lnTo>
                  <a:lnTo>
                    <a:pt x="121" y="747"/>
                  </a:lnTo>
                  <a:lnTo>
                    <a:pt x="114" y="764"/>
                  </a:lnTo>
                  <a:lnTo>
                    <a:pt x="104" y="780"/>
                  </a:lnTo>
                  <a:lnTo>
                    <a:pt x="97" y="795"/>
                  </a:lnTo>
                  <a:lnTo>
                    <a:pt x="87" y="808"/>
                  </a:lnTo>
                  <a:lnTo>
                    <a:pt x="72" y="831"/>
                  </a:lnTo>
                  <a:lnTo>
                    <a:pt x="68" y="837"/>
                  </a:lnTo>
                  <a:lnTo>
                    <a:pt x="64" y="840"/>
                  </a:lnTo>
                  <a:lnTo>
                    <a:pt x="57" y="850"/>
                  </a:lnTo>
                  <a:lnTo>
                    <a:pt x="51" y="857"/>
                  </a:lnTo>
                  <a:lnTo>
                    <a:pt x="43" y="863"/>
                  </a:lnTo>
                  <a:lnTo>
                    <a:pt x="38" y="867"/>
                  </a:lnTo>
                  <a:lnTo>
                    <a:pt x="32" y="871"/>
                  </a:lnTo>
                  <a:lnTo>
                    <a:pt x="23" y="875"/>
                  </a:lnTo>
                  <a:lnTo>
                    <a:pt x="13" y="873"/>
                  </a:lnTo>
                  <a:lnTo>
                    <a:pt x="2" y="854"/>
                  </a:lnTo>
                  <a:lnTo>
                    <a:pt x="0" y="814"/>
                  </a:lnTo>
                  <a:lnTo>
                    <a:pt x="2" y="785"/>
                  </a:lnTo>
                  <a:lnTo>
                    <a:pt x="7" y="753"/>
                  </a:lnTo>
                  <a:lnTo>
                    <a:pt x="13" y="717"/>
                  </a:lnTo>
                  <a:lnTo>
                    <a:pt x="23" y="675"/>
                  </a:lnTo>
                  <a:lnTo>
                    <a:pt x="34" y="631"/>
                  </a:lnTo>
                  <a:lnTo>
                    <a:pt x="47" y="586"/>
                  </a:lnTo>
                  <a:lnTo>
                    <a:pt x="53" y="563"/>
                  </a:lnTo>
                  <a:lnTo>
                    <a:pt x="61" y="538"/>
                  </a:lnTo>
                  <a:lnTo>
                    <a:pt x="68" y="515"/>
                  </a:lnTo>
                  <a:lnTo>
                    <a:pt x="76" y="491"/>
                  </a:lnTo>
                  <a:lnTo>
                    <a:pt x="83" y="466"/>
                  </a:lnTo>
                  <a:lnTo>
                    <a:pt x="91" y="441"/>
                  </a:lnTo>
                  <a:lnTo>
                    <a:pt x="99" y="416"/>
                  </a:lnTo>
                  <a:lnTo>
                    <a:pt x="108" y="392"/>
                  </a:lnTo>
                  <a:lnTo>
                    <a:pt x="116" y="369"/>
                  </a:lnTo>
                  <a:lnTo>
                    <a:pt x="125" y="344"/>
                  </a:lnTo>
                  <a:lnTo>
                    <a:pt x="133" y="321"/>
                  </a:lnTo>
                  <a:lnTo>
                    <a:pt x="142" y="299"/>
                  </a:lnTo>
                  <a:lnTo>
                    <a:pt x="152" y="276"/>
                  </a:lnTo>
                  <a:lnTo>
                    <a:pt x="159" y="255"/>
                  </a:lnTo>
                  <a:lnTo>
                    <a:pt x="169" y="234"/>
                  </a:lnTo>
                  <a:lnTo>
                    <a:pt x="176" y="213"/>
                  </a:lnTo>
                  <a:lnTo>
                    <a:pt x="186" y="194"/>
                  </a:lnTo>
                  <a:lnTo>
                    <a:pt x="194" y="175"/>
                  </a:lnTo>
                  <a:lnTo>
                    <a:pt x="201" y="158"/>
                  </a:lnTo>
                  <a:lnTo>
                    <a:pt x="211" y="141"/>
                  </a:lnTo>
                  <a:lnTo>
                    <a:pt x="218" y="126"/>
                  </a:lnTo>
                  <a:lnTo>
                    <a:pt x="226" y="110"/>
                  </a:lnTo>
                  <a:lnTo>
                    <a:pt x="239" y="84"/>
                  </a:lnTo>
                  <a:lnTo>
                    <a:pt x="253" y="63"/>
                  </a:lnTo>
                  <a:lnTo>
                    <a:pt x="264" y="44"/>
                  </a:lnTo>
                  <a:lnTo>
                    <a:pt x="273" y="29"/>
                  </a:lnTo>
                  <a:lnTo>
                    <a:pt x="283" y="17"/>
                  </a:lnTo>
                  <a:lnTo>
                    <a:pt x="289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02" y="8"/>
                  </a:lnTo>
                  <a:lnTo>
                    <a:pt x="292" y="27"/>
                  </a:lnTo>
                  <a:lnTo>
                    <a:pt x="287" y="38"/>
                  </a:lnTo>
                  <a:lnTo>
                    <a:pt x="277" y="53"/>
                  </a:lnTo>
                  <a:lnTo>
                    <a:pt x="268" y="72"/>
                  </a:lnTo>
                  <a:lnTo>
                    <a:pt x="254" y="95"/>
                  </a:lnTo>
                  <a:lnTo>
                    <a:pt x="241" y="124"/>
                  </a:lnTo>
                  <a:lnTo>
                    <a:pt x="234" y="139"/>
                  </a:lnTo>
                  <a:lnTo>
                    <a:pt x="224" y="156"/>
                  </a:lnTo>
                  <a:lnTo>
                    <a:pt x="216" y="173"/>
                  </a:lnTo>
                  <a:lnTo>
                    <a:pt x="209" y="192"/>
                  </a:lnTo>
                  <a:lnTo>
                    <a:pt x="199" y="211"/>
                  </a:lnTo>
                  <a:lnTo>
                    <a:pt x="192" y="230"/>
                  </a:lnTo>
                  <a:lnTo>
                    <a:pt x="182" y="251"/>
                  </a:lnTo>
                  <a:lnTo>
                    <a:pt x="173" y="272"/>
                  </a:lnTo>
                  <a:lnTo>
                    <a:pt x="165" y="293"/>
                  </a:lnTo>
                  <a:lnTo>
                    <a:pt x="156" y="316"/>
                  </a:lnTo>
                  <a:lnTo>
                    <a:pt x="148" y="339"/>
                  </a:lnTo>
                  <a:lnTo>
                    <a:pt x="138" y="359"/>
                  </a:lnTo>
                  <a:lnTo>
                    <a:pt x="131" y="382"/>
                  </a:lnTo>
                  <a:lnTo>
                    <a:pt x="121" y="405"/>
                  </a:lnTo>
                  <a:lnTo>
                    <a:pt x="114" y="428"/>
                  </a:lnTo>
                  <a:lnTo>
                    <a:pt x="106" y="451"/>
                  </a:lnTo>
                  <a:lnTo>
                    <a:pt x="93" y="496"/>
                  </a:lnTo>
                  <a:lnTo>
                    <a:pt x="80" y="542"/>
                  </a:lnTo>
                  <a:lnTo>
                    <a:pt x="70" y="584"/>
                  </a:lnTo>
                  <a:lnTo>
                    <a:pt x="57" y="664"/>
                  </a:lnTo>
                  <a:lnTo>
                    <a:pt x="53" y="761"/>
                  </a:lnTo>
                  <a:lnTo>
                    <a:pt x="55" y="770"/>
                  </a:lnTo>
                  <a:lnTo>
                    <a:pt x="59" y="776"/>
                  </a:lnTo>
                  <a:lnTo>
                    <a:pt x="68" y="772"/>
                  </a:lnTo>
                  <a:lnTo>
                    <a:pt x="81" y="751"/>
                  </a:lnTo>
                  <a:lnTo>
                    <a:pt x="89" y="736"/>
                  </a:lnTo>
                  <a:lnTo>
                    <a:pt x="97" y="717"/>
                  </a:lnTo>
                  <a:lnTo>
                    <a:pt x="106" y="698"/>
                  </a:lnTo>
                  <a:lnTo>
                    <a:pt x="116" y="673"/>
                  </a:lnTo>
                  <a:lnTo>
                    <a:pt x="127" y="648"/>
                  </a:lnTo>
                  <a:lnTo>
                    <a:pt x="137" y="622"/>
                  </a:lnTo>
                  <a:lnTo>
                    <a:pt x="142" y="608"/>
                  </a:lnTo>
                  <a:lnTo>
                    <a:pt x="150" y="593"/>
                  </a:lnTo>
                  <a:lnTo>
                    <a:pt x="156" y="576"/>
                  </a:lnTo>
                  <a:lnTo>
                    <a:pt x="163" y="559"/>
                  </a:lnTo>
                  <a:lnTo>
                    <a:pt x="169" y="540"/>
                  </a:lnTo>
                  <a:lnTo>
                    <a:pt x="176" y="521"/>
                  </a:lnTo>
                  <a:lnTo>
                    <a:pt x="186" y="502"/>
                  </a:lnTo>
                  <a:lnTo>
                    <a:pt x="194" y="481"/>
                  </a:lnTo>
                  <a:lnTo>
                    <a:pt x="201" y="460"/>
                  </a:lnTo>
                  <a:lnTo>
                    <a:pt x="211" y="439"/>
                  </a:lnTo>
                  <a:lnTo>
                    <a:pt x="218" y="416"/>
                  </a:lnTo>
                  <a:lnTo>
                    <a:pt x="228" y="396"/>
                  </a:lnTo>
                  <a:lnTo>
                    <a:pt x="237" y="373"/>
                  </a:lnTo>
                  <a:lnTo>
                    <a:pt x="245" y="352"/>
                  </a:lnTo>
                  <a:lnTo>
                    <a:pt x="254" y="331"/>
                  </a:lnTo>
                  <a:lnTo>
                    <a:pt x="264" y="308"/>
                  </a:lnTo>
                  <a:lnTo>
                    <a:pt x="273" y="287"/>
                  </a:lnTo>
                  <a:lnTo>
                    <a:pt x="283" y="266"/>
                  </a:lnTo>
                  <a:lnTo>
                    <a:pt x="291" y="245"/>
                  </a:lnTo>
                  <a:lnTo>
                    <a:pt x="300" y="226"/>
                  </a:lnTo>
                  <a:lnTo>
                    <a:pt x="310" y="207"/>
                  </a:lnTo>
                  <a:lnTo>
                    <a:pt x="317" y="188"/>
                  </a:lnTo>
                  <a:lnTo>
                    <a:pt x="327" y="171"/>
                  </a:lnTo>
                  <a:lnTo>
                    <a:pt x="334" y="154"/>
                  </a:lnTo>
                  <a:lnTo>
                    <a:pt x="344" y="139"/>
                  </a:lnTo>
                  <a:lnTo>
                    <a:pt x="351" y="124"/>
                  </a:lnTo>
                  <a:lnTo>
                    <a:pt x="367" y="99"/>
                  </a:lnTo>
                  <a:lnTo>
                    <a:pt x="380" y="80"/>
                  </a:lnTo>
                  <a:lnTo>
                    <a:pt x="386" y="72"/>
                  </a:lnTo>
                  <a:lnTo>
                    <a:pt x="393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Freeform 104"/>
            <p:cNvSpPr>
              <a:spLocks/>
            </p:cNvSpPr>
            <p:nvPr/>
          </p:nvSpPr>
          <p:spPr bwMode="auto">
            <a:xfrm>
              <a:off x="3289" y="3207"/>
              <a:ext cx="511" cy="293"/>
            </a:xfrm>
            <a:custGeom>
              <a:avLst/>
              <a:gdLst>
                <a:gd name="T0" fmla="*/ 6 w 1023"/>
                <a:gd name="T1" fmla="*/ 7 h 585"/>
                <a:gd name="T2" fmla="*/ 0 w 1023"/>
                <a:gd name="T3" fmla="*/ 42 h 585"/>
                <a:gd name="T4" fmla="*/ 4 w 1023"/>
                <a:gd name="T5" fmla="*/ 80 h 585"/>
                <a:gd name="T6" fmla="*/ 10 w 1023"/>
                <a:gd name="T7" fmla="*/ 94 h 585"/>
                <a:gd name="T8" fmla="*/ 18 w 1023"/>
                <a:gd name="T9" fmla="*/ 106 h 585"/>
                <a:gd name="T10" fmla="*/ 24 w 1023"/>
                <a:gd name="T11" fmla="*/ 112 h 585"/>
                <a:gd name="T12" fmla="*/ 31 w 1023"/>
                <a:gd name="T13" fmla="*/ 119 h 585"/>
                <a:gd name="T14" fmla="*/ 39 w 1023"/>
                <a:gd name="T15" fmla="*/ 124 h 585"/>
                <a:gd name="T16" fmla="*/ 46 w 1023"/>
                <a:gd name="T17" fmla="*/ 129 h 585"/>
                <a:gd name="T18" fmla="*/ 53 w 1023"/>
                <a:gd name="T19" fmla="*/ 133 h 585"/>
                <a:gd name="T20" fmla="*/ 63 w 1023"/>
                <a:gd name="T21" fmla="*/ 138 h 585"/>
                <a:gd name="T22" fmla="*/ 78 w 1023"/>
                <a:gd name="T23" fmla="*/ 142 h 585"/>
                <a:gd name="T24" fmla="*/ 96 w 1023"/>
                <a:gd name="T25" fmla="*/ 146 h 585"/>
                <a:gd name="T26" fmla="*/ 137 w 1023"/>
                <a:gd name="T27" fmla="*/ 144 h 585"/>
                <a:gd name="T28" fmla="*/ 159 w 1023"/>
                <a:gd name="T29" fmla="*/ 139 h 585"/>
                <a:gd name="T30" fmla="*/ 173 w 1023"/>
                <a:gd name="T31" fmla="*/ 133 h 585"/>
                <a:gd name="T32" fmla="*/ 181 w 1023"/>
                <a:gd name="T33" fmla="*/ 129 h 585"/>
                <a:gd name="T34" fmla="*/ 190 w 1023"/>
                <a:gd name="T35" fmla="*/ 124 h 585"/>
                <a:gd name="T36" fmla="*/ 198 w 1023"/>
                <a:gd name="T37" fmla="*/ 119 h 585"/>
                <a:gd name="T38" fmla="*/ 207 w 1023"/>
                <a:gd name="T39" fmla="*/ 112 h 585"/>
                <a:gd name="T40" fmla="*/ 215 w 1023"/>
                <a:gd name="T41" fmla="*/ 106 h 585"/>
                <a:gd name="T42" fmla="*/ 220 w 1023"/>
                <a:gd name="T43" fmla="*/ 101 h 585"/>
                <a:gd name="T44" fmla="*/ 224 w 1023"/>
                <a:gd name="T45" fmla="*/ 97 h 585"/>
                <a:gd name="T46" fmla="*/ 229 w 1023"/>
                <a:gd name="T47" fmla="*/ 91 h 585"/>
                <a:gd name="T48" fmla="*/ 242 w 1023"/>
                <a:gd name="T49" fmla="*/ 70 h 585"/>
                <a:gd name="T50" fmla="*/ 251 w 1023"/>
                <a:gd name="T51" fmla="*/ 50 h 585"/>
                <a:gd name="T52" fmla="*/ 255 w 1023"/>
                <a:gd name="T53" fmla="*/ 19 h 585"/>
                <a:gd name="T54" fmla="*/ 250 w 1023"/>
                <a:gd name="T55" fmla="*/ 30 h 585"/>
                <a:gd name="T56" fmla="*/ 244 w 1023"/>
                <a:gd name="T57" fmla="*/ 47 h 585"/>
                <a:gd name="T58" fmla="*/ 239 w 1023"/>
                <a:gd name="T59" fmla="*/ 60 h 585"/>
                <a:gd name="T60" fmla="*/ 232 w 1023"/>
                <a:gd name="T61" fmla="*/ 74 h 585"/>
                <a:gd name="T62" fmla="*/ 224 w 1023"/>
                <a:gd name="T63" fmla="*/ 85 h 585"/>
                <a:gd name="T64" fmla="*/ 218 w 1023"/>
                <a:gd name="T65" fmla="*/ 92 h 585"/>
                <a:gd name="T66" fmla="*/ 211 w 1023"/>
                <a:gd name="T67" fmla="*/ 99 h 585"/>
                <a:gd name="T68" fmla="*/ 204 w 1023"/>
                <a:gd name="T69" fmla="*/ 105 h 585"/>
                <a:gd name="T70" fmla="*/ 195 w 1023"/>
                <a:gd name="T71" fmla="*/ 111 h 585"/>
                <a:gd name="T72" fmla="*/ 186 w 1023"/>
                <a:gd name="T73" fmla="*/ 117 h 585"/>
                <a:gd name="T74" fmla="*/ 176 w 1023"/>
                <a:gd name="T75" fmla="*/ 122 h 585"/>
                <a:gd name="T76" fmla="*/ 164 w 1023"/>
                <a:gd name="T77" fmla="*/ 127 h 585"/>
                <a:gd name="T78" fmla="*/ 152 w 1023"/>
                <a:gd name="T79" fmla="*/ 131 h 585"/>
                <a:gd name="T80" fmla="*/ 133 w 1023"/>
                <a:gd name="T81" fmla="*/ 135 h 585"/>
                <a:gd name="T82" fmla="*/ 104 w 1023"/>
                <a:gd name="T83" fmla="*/ 137 h 585"/>
                <a:gd name="T84" fmla="*/ 73 w 1023"/>
                <a:gd name="T85" fmla="*/ 133 h 585"/>
                <a:gd name="T86" fmla="*/ 57 w 1023"/>
                <a:gd name="T87" fmla="*/ 127 h 585"/>
                <a:gd name="T88" fmla="*/ 47 w 1023"/>
                <a:gd name="T89" fmla="*/ 122 h 585"/>
                <a:gd name="T90" fmla="*/ 41 w 1023"/>
                <a:gd name="T91" fmla="*/ 118 h 585"/>
                <a:gd name="T92" fmla="*/ 34 w 1023"/>
                <a:gd name="T93" fmla="*/ 113 h 585"/>
                <a:gd name="T94" fmla="*/ 29 w 1023"/>
                <a:gd name="T95" fmla="*/ 108 h 585"/>
                <a:gd name="T96" fmla="*/ 24 w 1023"/>
                <a:gd name="T97" fmla="*/ 102 h 585"/>
                <a:gd name="T98" fmla="*/ 19 w 1023"/>
                <a:gd name="T99" fmla="*/ 95 h 585"/>
                <a:gd name="T100" fmla="*/ 9 w 1023"/>
                <a:gd name="T101" fmla="*/ 72 h 585"/>
                <a:gd name="T102" fmla="*/ 8 w 1023"/>
                <a:gd name="T103" fmla="*/ 21 h 585"/>
                <a:gd name="T104" fmla="*/ 12 w 1023"/>
                <a:gd name="T105" fmla="*/ 9 h 585"/>
                <a:gd name="T106" fmla="*/ 10 w 1023"/>
                <a:gd name="T107" fmla="*/ 1 h 5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3"/>
                <a:gd name="T163" fmla="*/ 0 h 585"/>
                <a:gd name="T164" fmla="*/ 1023 w 1023"/>
                <a:gd name="T165" fmla="*/ 585 h 5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3" h="585">
                  <a:moveTo>
                    <a:pt x="36" y="0"/>
                  </a:moveTo>
                  <a:lnTo>
                    <a:pt x="33" y="13"/>
                  </a:lnTo>
                  <a:lnTo>
                    <a:pt x="27" y="28"/>
                  </a:lnTo>
                  <a:lnTo>
                    <a:pt x="21" y="47"/>
                  </a:lnTo>
                  <a:lnTo>
                    <a:pt x="8" y="100"/>
                  </a:lnTo>
                  <a:lnTo>
                    <a:pt x="0" y="167"/>
                  </a:lnTo>
                  <a:lnTo>
                    <a:pt x="0" y="241"/>
                  </a:lnTo>
                  <a:lnTo>
                    <a:pt x="8" y="281"/>
                  </a:lnTo>
                  <a:lnTo>
                    <a:pt x="17" y="319"/>
                  </a:lnTo>
                  <a:lnTo>
                    <a:pt x="25" y="338"/>
                  </a:lnTo>
                  <a:lnTo>
                    <a:pt x="33" y="357"/>
                  </a:lnTo>
                  <a:lnTo>
                    <a:pt x="42" y="376"/>
                  </a:lnTo>
                  <a:lnTo>
                    <a:pt x="54" y="395"/>
                  </a:lnTo>
                  <a:lnTo>
                    <a:pt x="67" y="414"/>
                  </a:lnTo>
                  <a:lnTo>
                    <a:pt x="74" y="422"/>
                  </a:lnTo>
                  <a:lnTo>
                    <a:pt x="82" y="431"/>
                  </a:lnTo>
                  <a:lnTo>
                    <a:pt x="90" y="439"/>
                  </a:lnTo>
                  <a:lnTo>
                    <a:pt x="99" y="448"/>
                  </a:lnTo>
                  <a:lnTo>
                    <a:pt x="107" y="456"/>
                  </a:lnTo>
                  <a:lnTo>
                    <a:pt x="116" y="465"/>
                  </a:lnTo>
                  <a:lnTo>
                    <a:pt x="126" y="473"/>
                  </a:lnTo>
                  <a:lnTo>
                    <a:pt x="135" y="481"/>
                  </a:lnTo>
                  <a:lnTo>
                    <a:pt x="145" y="488"/>
                  </a:lnTo>
                  <a:lnTo>
                    <a:pt x="156" y="496"/>
                  </a:lnTo>
                  <a:lnTo>
                    <a:pt x="166" y="502"/>
                  </a:lnTo>
                  <a:lnTo>
                    <a:pt x="175" y="507"/>
                  </a:lnTo>
                  <a:lnTo>
                    <a:pt x="185" y="513"/>
                  </a:lnTo>
                  <a:lnTo>
                    <a:pt x="194" y="521"/>
                  </a:lnTo>
                  <a:lnTo>
                    <a:pt x="204" y="524"/>
                  </a:lnTo>
                  <a:lnTo>
                    <a:pt x="215" y="530"/>
                  </a:lnTo>
                  <a:lnTo>
                    <a:pt x="225" y="536"/>
                  </a:lnTo>
                  <a:lnTo>
                    <a:pt x="234" y="540"/>
                  </a:lnTo>
                  <a:lnTo>
                    <a:pt x="253" y="549"/>
                  </a:lnTo>
                  <a:lnTo>
                    <a:pt x="272" y="557"/>
                  </a:lnTo>
                  <a:lnTo>
                    <a:pt x="293" y="562"/>
                  </a:lnTo>
                  <a:lnTo>
                    <a:pt x="312" y="568"/>
                  </a:lnTo>
                  <a:lnTo>
                    <a:pt x="331" y="574"/>
                  </a:lnTo>
                  <a:lnTo>
                    <a:pt x="348" y="578"/>
                  </a:lnTo>
                  <a:lnTo>
                    <a:pt x="386" y="583"/>
                  </a:lnTo>
                  <a:lnTo>
                    <a:pt x="422" y="585"/>
                  </a:lnTo>
                  <a:lnTo>
                    <a:pt x="489" y="583"/>
                  </a:lnTo>
                  <a:lnTo>
                    <a:pt x="548" y="576"/>
                  </a:lnTo>
                  <a:lnTo>
                    <a:pt x="599" y="566"/>
                  </a:lnTo>
                  <a:lnTo>
                    <a:pt x="620" y="559"/>
                  </a:lnTo>
                  <a:lnTo>
                    <a:pt x="637" y="553"/>
                  </a:lnTo>
                  <a:lnTo>
                    <a:pt x="654" y="547"/>
                  </a:lnTo>
                  <a:lnTo>
                    <a:pt x="673" y="540"/>
                  </a:lnTo>
                  <a:lnTo>
                    <a:pt x="694" y="532"/>
                  </a:lnTo>
                  <a:lnTo>
                    <a:pt x="704" y="526"/>
                  </a:lnTo>
                  <a:lnTo>
                    <a:pt x="715" y="521"/>
                  </a:lnTo>
                  <a:lnTo>
                    <a:pt x="726" y="515"/>
                  </a:lnTo>
                  <a:lnTo>
                    <a:pt x="736" y="509"/>
                  </a:lnTo>
                  <a:lnTo>
                    <a:pt x="749" y="503"/>
                  </a:lnTo>
                  <a:lnTo>
                    <a:pt x="761" y="496"/>
                  </a:lnTo>
                  <a:lnTo>
                    <a:pt x="772" y="490"/>
                  </a:lnTo>
                  <a:lnTo>
                    <a:pt x="783" y="483"/>
                  </a:lnTo>
                  <a:lnTo>
                    <a:pt x="795" y="475"/>
                  </a:lnTo>
                  <a:lnTo>
                    <a:pt x="806" y="465"/>
                  </a:lnTo>
                  <a:lnTo>
                    <a:pt x="818" y="458"/>
                  </a:lnTo>
                  <a:lnTo>
                    <a:pt x="829" y="448"/>
                  </a:lnTo>
                  <a:lnTo>
                    <a:pt x="841" y="439"/>
                  </a:lnTo>
                  <a:lnTo>
                    <a:pt x="854" y="429"/>
                  </a:lnTo>
                  <a:lnTo>
                    <a:pt x="860" y="424"/>
                  </a:lnTo>
                  <a:lnTo>
                    <a:pt x="863" y="420"/>
                  </a:lnTo>
                  <a:lnTo>
                    <a:pt x="875" y="408"/>
                  </a:lnTo>
                  <a:lnTo>
                    <a:pt x="880" y="403"/>
                  </a:lnTo>
                  <a:lnTo>
                    <a:pt x="886" y="397"/>
                  </a:lnTo>
                  <a:lnTo>
                    <a:pt x="892" y="391"/>
                  </a:lnTo>
                  <a:lnTo>
                    <a:pt x="898" y="386"/>
                  </a:lnTo>
                  <a:lnTo>
                    <a:pt x="907" y="374"/>
                  </a:lnTo>
                  <a:lnTo>
                    <a:pt x="913" y="369"/>
                  </a:lnTo>
                  <a:lnTo>
                    <a:pt x="917" y="361"/>
                  </a:lnTo>
                  <a:lnTo>
                    <a:pt x="936" y="336"/>
                  </a:lnTo>
                  <a:lnTo>
                    <a:pt x="955" y="308"/>
                  </a:lnTo>
                  <a:lnTo>
                    <a:pt x="970" y="279"/>
                  </a:lnTo>
                  <a:lnTo>
                    <a:pt x="983" y="249"/>
                  </a:lnTo>
                  <a:lnTo>
                    <a:pt x="994" y="224"/>
                  </a:lnTo>
                  <a:lnTo>
                    <a:pt x="1004" y="199"/>
                  </a:lnTo>
                  <a:lnTo>
                    <a:pt x="1010" y="177"/>
                  </a:lnTo>
                  <a:lnTo>
                    <a:pt x="1023" y="110"/>
                  </a:lnTo>
                  <a:lnTo>
                    <a:pt x="1021" y="76"/>
                  </a:lnTo>
                  <a:lnTo>
                    <a:pt x="1015" y="68"/>
                  </a:lnTo>
                  <a:lnTo>
                    <a:pt x="1012" y="66"/>
                  </a:lnTo>
                  <a:lnTo>
                    <a:pt x="1000" y="118"/>
                  </a:lnTo>
                  <a:lnTo>
                    <a:pt x="993" y="144"/>
                  </a:lnTo>
                  <a:lnTo>
                    <a:pt x="985" y="173"/>
                  </a:lnTo>
                  <a:lnTo>
                    <a:pt x="979" y="188"/>
                  </a:lnTo>
                  <a:lnTo>
                    <a:pt x="974" y="205"/>
                  </a:lnTo>
                  <a:lnTo>
                    <a:pt x="966" y="222"/>
                  </a:lnTo>
                  <a:lnTo>
                    <a:pt x="958" y="239"/>
                  </a:lnTo>
                  <a:lnTo>
                    <a:pt x="951" y="258"/>
                  </a:lnTo>
                  <a:lnTo>
                    <a:pt x="939" y="275"/>
                  </a:lnTo>
                  <a:lnTo>
                    <a:pt x="930" y="294"/>
                  </a:lnTo>
                  <a:lnTo>
                    <a:pt x="917" y="311"/>
                  </a:lnTo>
                  <a:lnTo>
                    <a:pt x="903" y="331"/>
                  </a:lnTo>
                  <a:lnTo>
                    <a:pt x="898" y="340"/>
                  </a:lnTo>
                  <a:lnTo>
                    <a:pt x="890" y="348"/>
                  </a:lnTo>
                  <a:lnTo>
                    <a:pt x="880" y="357"/>
                  </a:lnTo>
                  <a:lnTo>
                    <a:pt x="873" y="367"/>
                  </a:lnTo>
                  <a:lnTo>
                    <a:pt x="865" y="376"/>
                  </a:lnTo>
                  <a:lnTo>
                    <a:pt x="856" y="384"/>
                  </a:lnTo>
                  <a:lnTo>
                    <a:pt x="846" y="393"/>
                  </a:lnTo>
                  <a:lnTo>
                    <a:pt x="837" y="401"/>
                  </a:lnTo>
                  <a:lnTo>
                    <a:pt x="827" y="410"/>
                  </a:lnTo>
                  <a:lnTo>
                    <a:pt x="816" y="418"/>
                  </a:lnTo>
                  <a:lnTo>
                    <a:pt x="806" y="427"/>
                  </a:lnTo>
                  <a:lnTo>
                    <a:pt x="795" y="435"/>
                  </a:lnTo>
                  <a:lnTo>
                    <a:pt x="782" y="443"/>
                  </a:lnTo>
                  <a:lnTo>
                    <a:pt x="770" y="450"/>
                  </a:lnTo>
                  <a:lnTo>
                    <a:pt x="759" y="458"/>
                  </a:lnTo>
                  <a:lnTo>
                    <a:pt x="745" y="465"/>
                  </a:lnTo>
                  <a:lnTo>
                    <a:pt x="732" y="473"/>
                  </a:lnTo>
                  <a:lnTo>
                    <a:pt x="717" y="479"/>
                  </a:lnTo>
                  <a:lnTo>
                    <a:pt x="704" y="486"/>
                  </a:lnTo>
                  <a:lnTo>
                    <a:pt x="688" y="492"/>
                  </a:lnTo>
                  <a:lnTo>
                    <a:pt x="673" y="500"/>
                  </a:lnTo>
                  <a:lnTo>
                    <a:pt x="658" y="505"/>
                  </a:lnTo>
                  <a:lnTo>
                    <a:pt x="641" y="511"/>
                  </a:lnTo>
                  <a:lnTo>
                    <a:pt x="626" y="515"/>
                  </a:lnTo>
                  <a:lnTo>
                    <a:pt x="609" y="521"/>
                  </a:lnTo>
                  <a:lnTo>
                    <a:pt x="593" y="524"/>
                  </a:lnTo>
                  <a:lnTo>
                    <a:pt x="563" y="532"/>
                  </a:lnTo>
                  <a:lnTo>
                    <a:pt x="533" y="538"/>
                  </a:lnTo>
                  <a:lnTo>
                    <a:pt x="504" y="541"/>
                  </a:lnTo>
                  <a:lnTo>
                    <a:pt x="476" y="545"/>
                  </a:lnTo>
                  <a:lnTo>
                    <a:pt x="419" y="547"/>
                  </a:lnTo>
                  <a:lnTo>
                    <a:pt x="367" y="543"/>
                  </a:lnTo>
                  <a:lnTo>
                    <a:pt x="318" y="536"/>
                  </a:lnTo>
                  <a:lnTo>
                    <a:pt x="295" y="530"/>
                  </a:lnTo>
                  <a:lnTo>
                    <a:pt x="272" y="522"/>
                  </a:lnTo>
                  <a:lnTo>
                    <a:pt x="249" y="515"/>
                  </a:lnTo>
                  <a:lnTo>
                    <a:pt x="228" y="505"/>
                  </a:lnTo>
                  <a:lnTo>
                    <a:pt x="209" y="496"/>
                  </a:lnTo>
                  <a:lnTo>
                    <a:pt x="200" y="490"/>
                  </a:lnTo>
                  <a:lnTo>
                    <a:pt x="190" y="486"/>
                  </a:lnTo>
                  <a:lnTo>
                    <a:pt x="181" y="481"/>
                  </a:lnTo>
                  <a:lnTo>
                    <a:pt x="173" y="475"/>
                  </a:lnTo>
                  <a:lnTo>
                    <a:pt x="164" y="469"/>
                  </a:lnTo>
                  <a:lnTo>
                    <a:pt x="156" y="464"/>
                  </a:lnTo>
                  <a:lnTo>
                    <a:pt x="147" y="456"/>
                  </a:lnTo>
                  <a:lnTo>
                    <a:pt x="139" y="450"/>
                  </a:lnTo>
                  <a:lnTo>
                    <a:pt x="132" y="443"/>
                  </a:lnTo>
                  <a:lnTo>
                    <a:pt x="124" y="437"/>
                  </a:lnTo>
                  <a:lnTo>
                    <a:pt x="118" y="429"/>
                  </a:lnTo>
                  <a:lnTo>
                    <a:pt x="111" y="424"/>
                  </a:lnTo>
                  <a:lnTo>
                    <a:pt x="105" y="416"/>
                  </a:lnTo>
                  <a:lnTo>
                    <a:pt x="97" y="408"/>
                  </a:lnTo>
                  <a:lnTo>
                    <a:pt x="92" y="403"/>
                  </a:lnTo>
                  <a:lnTo>
                    <a:pt x="86" y="395"/>
                  </a:lnTo>
                  <a:lnTo>
                    <a:pt x="76" y="380"/>
                  </a:lnTo>
                  <a:lnTo>
                    <a:pt x="57" y="350"/>
                  </a:lnTo>
                  <a:lnTo>
                    <a:pt x="44" y="317"/>
                  </a:lnTo>
                  <a:lnTo>
                    <a:pt x="36" y="285"/>
                  </a:lnTo>
                  <a:lnTo>
                    <a:pt x="25" y="178"/>
                  </a:lnTo>
                  <a:lnTo>
                    <a:pt x="27" y="106"/>
                  </a:lnTo>
                  <a:lnTo>
                    <a:pt x="33" y="81"/>
                  </a:lnTo>
                  <a:lnTo>
                    <a:pt x="38" y="61"/>
                  </a:lnTo>
                  <a:lnTo>
                    <a:pt x="44" y="47"/>
                  </a:lnTo>
                  <a:lnTo>
                    <a:pt x="48" y="34"/>
                  </a:lnTo>
                  <a:lnTo>
                    <a:pt x="52" y="19"/>
                  </a:lnTo>
                  <a:lnTo>
                    <a:pt x="46" y="7"/>
                  </a:lnTo>
                  <a:lnTo>
                    <a:pt x="40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Freeform 105"/>
            <p:cNvSpPr>
              <a:spLocks/>
            </p:cNvSpPr>
            <p:nvPr/>
          </p:nvSpPr>
          <p:spPr bwMode="auto">
            <a:xfrm>
              <a:off x="3677" y="3303"/>
              <a:ext cx="104" cy="118"/>
            </a:xfrm>
            <a:custGeom>
              <a:avLst/>
              <a:gdLst>
                <a:gd name="T0" fmla="*/ 10 w 207"/>
                <a:gd name="T1" fmla="*/ 59 h 235"/>
                <a:gd name="T2" fmla="*/ 8 w 207"/>
                <a:gd name="T3" fmla="*/ 54 h 235"/>
                <a:gd name="T4" fmla="*/ 6 w 207"/>
                <a:gd name="T5" fmla="*/ 50 h 235"/>
                <a:gd name="T6" fmla="*/ 4 w 207"/>
                <a:gd name="T7" fmla="*/ 44 h 235"/>
                <a:gd name="T8" fmla="*/ 1 w 207"/>
                <a:gd name="T9" fmla="*/ 32 h 235"/>
                <a:gd name="T10" fmla="*/ 0 w 207"/>
                <a:gd name="T11" fmla="*/ 28 h 235"/>
                <a:gd name="T12" fmla="*/ 2 w 207"/>
                <a:gd name="T13" fmla="*/ 25 h 235"/>
                <a:gd name="T14" fmla="*/ 3 w 207"/>
                <a:gd name="T15" fmla="*/ 25 h 235"/>
                <a:gd name="T16" fmla="*/ 6 w 207"/>
                <a:gd name="T17" fmla="*/ 23 h 235"/>
                <a:gd name="T18" fmla="*/ 8 w 207"/>
                <a:gd name="T19" fmla="*/ 22 h 235"/>
                <a:gd name="T20" fmla="*/ 12 w 207"/>
                <a:gd name="T21" fmla="*/ 20 h 235"/>
                <a:gd name="T22" fmla="*/ 16 w 207"/>
                <a:gd name="T23" fmla="*/ 18 h 235"/>
                <a:gd name="T24" fmla="*/ 20 w 207"/>
                <a:gd name="T25" fmla="*/ 16 h 235"/>
                <a:gd name="T26" fmla="*/ 25 w 207"/>
                <a:gd name="T27" fmla="*/ 14 h 235"/>
                <a:gd name="T28" fmla="*/ 29 w 207"/>
                <a:gd name="T29" fmla="*/ 11 h 235"/>
                <a:gd name="T30" fmla="*/ 34 w 207"/>
                <a:gd name="T31" fmla="*/ 9 h 235"/>
                <a:gd name="T32" fmla="*/ 37 w 207"/>
                <a:gd name="T33" fmla="*/ 7 h 235"/>
                <a:gd name="T34" fmla="*/ 42 w 207"/>
                <a:gd name="T35" fmla="*/ 6 h 235"/>
                <a:gd name="T36" fmla="*/ 45 w 207"/>
                <a:gd name="T37" fmla="*/ 4 h 235"/>
                <a:gd name="T38" fmla="*/ 48 w 207"/>
                <a:gd name="T39" fmla="*/ 2 h 235"/>
                <a:gd name="T40" fmla="*/ 50 w 207"/>
                <a:gd name="T41" fmla="*/ 1 h 235"/>
                <a:gd name="T42" fmla="*/ 52 w 207"/>
                <a:gd name="T43" fmla="*/ 0 h 235"/>
                <a:gd name="T44" fmla="*/ 41 w 207"/>
                <a:gd name="T45" fmla="*/ 28 h 235"/>
                <a:gd name="T46" fmla="*/ 10 w 207"/>
                <a:gd name="T47" fmla="*/ 59 h 235"/>
                <a:gd name="T48" fmla="*/ 10 w 207"/>
                <a:gd name="T49" fmla="*/ 59 h 2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7"/>
                <a:gd name="T76" fmla="*/ 0 h 235"/>
                <a:gd name="T77" fmla="*/ 207 w 207"/>
                <a:gd name="T78" fmla="*/ 235 h 2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7" h="235">
                  <a:moveTo>
                    <a:pt x="38" y="235"/>
                  </a:moveTo>
                  <a:lnTo>
                    <a:pt x="30" y="216"/>
                  </a:lnTo>
                  <a:lnTo>
                    <a:pt x="23" y="197"/>
                  </a:lnTo>
                  <a:lnTo>
                    <a:pt x="13" y="173"/>
                  </a:lnTo>
                  <a:lnTo>
                    <a:pt x="2" y="127"/>
                  </a:lnTo>
                  <a:lnTo>
                    <a:pt x="0" y="110"/>
                  </a:lnTo>
                  <a:lnTo>
                    <a:pt x="5" y="100"/>
                  </a:lnTo>
                  <a:lnTo>
                    <a:pt x="11" y="97"/>
                  </a:lnTo>
                  <a:lnTo>
                    <a:pt x="21" y="91"/>
                  </a:lnTo>
                  <a:lnTo>
                    <a:pt x="32" y="85"/>
                  </a:lnTo>
                  <a:lnTo>
                    <a:pt x="45" y="78"/>
                  </a:lnTo>
                  <a:lnTo>
                    <a:pt x="63" y="70"/>
                  </a:lnTo>
                  <a:lnTo>
                    <a:pt x="80" y="62"/>
                  </a:lnTo>
                  <a:lnTo>
                    <a:pt x="97" y="53"/>
                  </a:lnTo>
                  <a:lnTo>
                    <a:pt x="114" y="43"/>
                  </a:lnTo>
                  <a:lnTo>
                    <a:pt x="133" y="36"/>
                  </a:lnTo>
                  <a:lnTo>
                    <a:pt x="148" y="28"/>
                  </a:lnTo>
                  <a:lnTo>
                    <a:pt x="165" y="21"/>
                  </a:lnTo>
                  <a:lnTo>
                    <a:pt x="178" y="13"/>
                  </a:lnTo>
                  <a:lnTo>
                    <a:pt x="190" y="7"/>
                  </a:lnTo>
                  <a:lnTo>
                    <a:pt x="199" y="4"/>
                  </a:lnTo>
                  <a:lnTo>
                    <a:pt x="207" y="0"/>
                  </a:lnTo>
                  <a:lnTo>
                    <a:pt x="163" y="110"/>
                  </a:lnTo>
                  <a:lnTo>
                    <a:pt x="38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Freeform 106"/>
            <p:cNvSpPr>
              <a:spLocks/>
            </p:cNvSpPr>
            <p:nvPr/>
          </p:nvSpPr>
          <p:spPr bwMode="auto">
            <a:xfrm>
              <a:off x="3599" y="3356"/>
              <a:ext cx="51" cy="11"/>
            </a:xfrm>
            <a:custGeom>
              <a:avLst/>
              <a:gdLst>
                <a:gd name="T0" fmla="*/ 25 w 101"/>
                <a:gd name="T1" fmla="*/ 0 h 23"/>
                <a:gd name="T2" fmla="*/ 26 w 101"/>
                <a:gd name="T3" fmla="*/ 5 h 23"/>
                <a:gd name="T4" fmla="*/ 13 w 101"/>
                <a:gd name="T5" fmla="*/ 5 h 23"/>
                <a:gd name="T6" fmla="*/ 4 w 101"/>
                <a:gd name="T7" fmla="*/ 5 h 23"/>
                <a:gd name="T8" fmla="*/ 0 w 101"/>
                <a:gd name="T9" fmla="*/ 3 h 23"/>
                <a:gd name="T10" fmla="*/ 1 w 101"/>
                <a:gd name="T11" fmla="*/ 3 h 23"/>
                <a:gd name="T12" fmla="*/ 3 w 101"/>
                <a:gd name="T13" fmla="*/ 2 h 23"/>
                <a:gd name="T14" fmla="*/ 10 w 101"/>
                <a:gd name="T15" fmla="*/ 0 h 23"/>
                <a:gd name="T16" fmla="*/ 17 w 101"/>
                <a:gd name="T17" fmla="*/ 0 h 23"/>
                <a:gd name="T18" fmla="*/ 25 w 101"/>
                <a:gd name="T19" fmla="*/ 0 h 23"/>
                <a:gd name="T20" fmla="*/ 25 w 101"/>
                <a:gd name="T21" fmla="*/ 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23"/>
                <a:gd name="T35" fmla="*/ 101 w 101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23">
                  <a:moveTo>
                    <a:pt x="99" y="0"/>
                  </a:moveTo>
                  <a:lnTo>
                    <a:pt x="101" y="21"/>
                  </a:lnTo>
                  <a:lnTo>
                    <a:pt x="51" y="23"/>
                  </a:lnTo>
                  <a:lnTo>
                    <a:pt x="15" y="21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1" y="8"/>
                  </a:lnTo>
                  <a:lnTo>
                    <a:pt x="40" y="2"/>
                  </a:lnTo>
                  <a:lnTo>
                    <a:pt x="68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Freeform 107"/>
            <p:cNvSpPr>
              <a:spLocks/>
            </p:cNvSpPr>
            <p:nvPr/>
          </p:nvSpPr>
          <p:spPr bwMode="auto">
            <a:xfrm>
              <a:off x="3380" y="3247"/>
              <a:ext cx="191" cy="189"/>
            </a:xfrm>
            <a:custGeom>
              <a:avLst/>
              <a:gdLst>
                <a:gd name="T0" fmla="*/ 95 w 382"/>
                <a:gd name="T1" fmla="*/ 53 h 378"/>
                <a:gd name="T2" fmla="*/ 93 w 382"/>
                <a:gd name="T3" fmla="*/ 60 h 378"/>
                <a:gd name="T4" fmla="*/ 90 w 382"/>
                <a:gd name="T5" fmla="*/ 64 h 378"/>
                <a:gd name="T6" fmla="*/ 86 w 382"/>
                <a:gd name="T7" fmla="*/ 67 h 378"/>
                <a:gd name="T8" fmla="*/ 81 w 382"/>
                <a:gd name="T9" fmla="*/ 71 h 378"/>
                <a:gd name="T10" fmla="*/ 76 w 382"/>
                <a:gd name="T11" fmla="*/ 74 h 378"/>
                <a:gd name="T12" fmla="*/ 73 w 382"/>
                <a:gd name="T13" fmla="*/ 77 h 378"/>
                <a:gd name="T14" fmla="*/ 69 w 382"/>
                <a:gd name="T15" fmla="*/ 80 h 378"/>
                <a:gd name="T16" fmla="*/ 65 w 382"/>
                <a:gd name="T17" fmla="*/ 82 h 378"/>
                <a:gd name="T18" fmla="*/ 62 w 382"/>
                <a:gd name="T19" fmla="*/ 85 h 378"/>
                <a:gd name="T20" fmla="*/ 56 w 382"/>
                <a:gd name="T21" fmla="*/ 89 h 378"/>
                <a:gd name="T22" fmla="*/ 49 w 382"/>
                <a:gd name="T23" fmla="*/ 92 h 378"/>
                <a:gd name="T24" fmla="*/ 40 w 382"/>
                <a:gd name="T25" fmla="*/ 95 h 378"/>
                <a:gd name="T26" fmla="*/ 33 w 382"/>
                <a:gd name="T27" fmla="*/ 92 h 378"/>
                <a:gd name="T28" fmla="*/ 29 w 382"/>
                <a:gd name="T29" fmla="*/ 88 h 378"/>
                <a:gd name="T30" fmla="*/ 26 w 382"/>
                <a:gd name="T31" fmla="*/ 84 h 378"/>
                <a:gd name="T32" fmla="*/ 23 w 382"/>
                <a:gd name="T33" fmla="*/ 81 h 378"/>
                <a:gd name="T34" fmla="*/ 20 w 382"/>
                <a:gd name="T35" fmla="*/ 77 h 378"/>
                <a:gd name="T36" fmla="*/ 15 w 382"/>
                <a:gd name="T37" fmla="*/ 70 h 378"/>
                <a:gd name="T38" fmla="*/ 9 w 382"/>
                <a:gd name="T39" fmla="*/ 60 h 378"/>
                <a:gd name="T40" fmla="*/ 4 w 382"/>
                <a:gd name="T41" fmla="*/ 51 h 378"/>
                <a:gd name="T42" fmla="*/ 0 w 382"/>
                <a:gd name="T43" fmla="*/ 39 h 378"/>
                <a:gd name="T44" fmla="*/ 2 w 382"/>
                <a:gd name="T45" fmla="*/ 34 h 378"/>
                <a:gd name="T46" fmla="*/ 9 w 382"/>
                <a:gd name="T47" fmla="*/ 24 h 378"/>
                <a:gd name="T48" fmla="*/ 14 w 382"/>
                <a:gd name="T49" fmla="*/ 16 h 378"/>
                <a:gd name="T50" fmla="*/ 16 w 382"/>
                <a:gd name="T51" fmla="*/ 14 h 378"/>
                <a:gd name="T52" fmla="*/ 20 w 382"/>
                <a:gd name="T53" fmla="*/ 10 h 378"/>
                <a:gd name="T54" fmla="*/ 22 w 382"/>
                <a:gd name="T55" fmla="*/ 8 h 378"/>
                <a:gd name="T56" fmla="*/ 27 w 382"/>
                <a:gd name="T57" fmla="*/ 4 h 378"/>
                <a:gd name="T58" fmla="*/ 32 w 382"/>
                <a:gd name="T59" fmla="*/ 1 h 378"/>
                <a:gd name="T60" fmla="*/ 69 w 382"/>
                <a:gd name="T61" fmla="*/ 3 h 378"/>
                <a:gd name="T62" fmla="*/ 90 w 382"/>
                <a:gd name="T63" fmla="*/ 9 h 378"/>
                <a:gd name="T64" fmla="*/ 94 w 382"/>
                <a:gd name="T65" fmla="*/ 33 h 378"/>
                <a:gd name="T66" fmla="*/ 96 w 382"/>
                <a:gd name="T67" fmla="*/ 45 h 3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2"/>
                <a:gd name="T103" fmla="*/ 0 h 378"/>
                <a:gd name="T104" fmla="*/ 382 w 382"/>
                <a:gd name="T105" fmla="*/ 378 h 3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2" h="378">
                  <a:moveTo>
                    <a:pt x="382" y="178"/>
                  </a:moveTo>
                  <a:lnTo>
                    <a:pt x="380" y="211"/>
                  </a:lnTo>
                  <a:lnTo>
                    <a:pt x="376" y="224"/>
                  </a:lnTo>
                  <a:lnTo>
                    <a:pt x="369" y="239"/>
                  </a:lnTo>
                  <a:lnTo>
                    <a:pt x="363" y="247"/>
                  </a:lnTo>
                  <a:lnTo>
                    <a:pt x="357" y="254"/>
                  </a:lnTo>
                  <a:lnTo>
                    <a:pt x="350" y="260"/>
                  </a:lnTo>
                  <a:lnTo>
                    <a:pt x="342" y="268"/>
                  </a:lnTo>
                  <a:lnTo>
                    <a:pt x="332" y="273"/>
                  </a:lnTo>
                  <a:lnTo>
                    <a:pt x="321" y="283"/>
                  </a:lnTo>
                  <a:lnTo>
                    <a:pt x="308" y="292"/>
                  </a:lnTo>
                  <a:lnTo>
                    <a:pt x="302" y="296"/>
                  </a:lnTo>
                  <a:lnTo>
                    <a:pt x="294" y="302"/>
                  </a:lnTo>
                  <a:lnTo>
                    <a:pt x="289" y="308"/>
                  </a:lnTo>
                  <a:lnTo>
                    <a:pt x="281" y="311"/>
                  </a:lnTo>
                  <a:lnTo>
                    <a:pt x="274" y="317"/>
                  </a:lnTo>
                  <a:lnTo>
                    <a:pt x="268" y="323"/>
                  </a:lnTo>
                  <a:lnTo>
                    <a:pt x="260" y="328"/>
                  </a:lnTo>
                  <a:lnTo>
                    <a:pt x="253" y="332"/>
                  </a:lnTo>
                  <a:lnTo>
                    <a:pt x="245" y="338"/>
                  </a:lnTo>
                  <a:lnTo>
                    <a:pt x="237" y="344"/>
                  </a:lnTo>
                  <a:lnTo>
                    <a:pt x="222" y="353"/>
                  </a:lnTo>
                  <a:lnTo>
                    <a:pt x="209" y="361"/>
                  </a:lnTo>
                  <a:lnTo>
                    <a:pt x="194" y="368"/>
                  </a:lnTo>
                  <a:lnTo>
                    <a:pt x="182" y="372"/>
                  </a:lnTo>
                  <a:lnTo>
                    <a:pt x="158" y="378"/>
                  </a:lnTo>
                  <a:lnTo>
                    <a:pt x="140" y="372"/>
                  </a:lnTo>
                  <a:lnTo>
                    <a:pt x="131" y="366"/>
                  </a:lnTo>
                  <a:lnTo>
                    <a:pt x="121" y="355"/>
                  </a:lnTo>
                  <a:lnTo>
                    <a:pt x="116" y="349"/>
                  </a:lnTo>
                  <a:lnTo>
                    <a:pt x="110" y="344"/>
                  </a:lnTo>
                  <a:lnTo>
                    <a:pt x="104" y="336"/>
                  </a:lnTo>
                  <a:lnTo>
                    <a:pt x="97" y="330"/>
                  </a:lnTo>
                  <a:lnTo>
                    <a:pt x="91" y="321"/>
                  </a:lnTo>
                  <a:lnTo>
                    <a:pt x="83" y="313"/>
                  </a:lnTo>
                  <a:lnTo>
                    <a:pt x="78" y="306"/>
                  </a:lnTo>
                  <a:lnTo>
                    <a:pt x="70" y="296"/>
                  </a:lnTo>
                  <a:lnTo>
                    <a:pt x="57" y="277"/>
                  </a:lnTo>
                  <a:lnTo>
                    <a:pt x="45" y="260"/>
                  </a:lnTo>
                  <a:lnTo>
                    <a:pt x="34" y="239"/>
                  </a:lnTo>
                  <a:lnTo>
                    <a:pt x="23" y="222"/>
                  </a:lnTo>
                  <a:lnTo>
                    <a:pt x="13" y="203"/>
                  </a:lnTo>
                  <a:lnTo>
                    <a:pt x="7" y="186"/>
                  </a:lnTo>
                  <a:lnTo>
                    <a:pt x="0" y="155"/>
                  </a:lnTo>
                  <a:lnTo>
                    <a:pt x="0" y="142"/>
                  </a:lnTo>
                  <a:lnTo>
                    <a:pt x="6" y="133"/>
                  </a:lnTo>
                  <a:lnTo>
                    <a:pt x="19" y="114"/>
                  </a:lnTo>
                  <a:lnTo>
                    <a:pt x="34" y="93"/>
                  </a:lnTo>
                  <a:lnTo>
                    <a:pt x="51" y="70"/>
                  </a:lnTo>
                  <a:lnTo>
                    <a:pt x="55" y="64"/>
                  </a:lnTo>
                  <a:lnTo>
                    <a:pt x="59" y="59"/>
                  </a:lnTo>
                  <a:lnTo>
                    <a:pt x="64" y="53"/>
                  </a:lnTo>
                  <a:lnTo>
                    <a:pt x="68" y="49"/>
                  </a:lnTo>
                  <a:lnTo>
                    <a:pt x="78" y="38"/>
                  </a:lnTo>
                  <a:lnTo>
                    <a:pt x="82" y="34"/>
                  </a:lnTo>
                  <a:lnTo>
                    <a:pt x="87" y="30"/>
                  </a:lnTo>
                  <a:lnTo>
                    <a:pt x="97" y="20"/>
                  </a:lnTo>
                  <a:lnTo>
                    <a:pt x="106" y="13"/>
                  </a:lnTo>
                  <a:lnTo>
                    <a:pt x="116" y="7"/>
                  </a:lnTo>
                  <a:lnTo>
                    <a:pt x="125" y="3"/>
                  </a:lnTo>
                  <a:lnTo>
                    <a:pt x="144" y="0"/>
                  </a:lnTo>
                  <a:lnTo>
                    <a:pt x="274" y="9"/>
                  </a:lnTo>
                  <a:lnTo>
                    <a:pt x="338" y="24"/>
                  </a:lnTo>
                  <a:lnTo>
                    <a:pt x="359" y="36"/>
                  </a:lnTo>
                  <a:lnTo>
                    <a:pt x="369" y="51"/>
                  </a:lnTo>
                  <a:lnTo>
                    <a:pt x="376" y="131"/>
                  </a:lnTo>
                  <a:lnTo>
                    <a:pt x="382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108"/>
            <p:cNvSpPr>
              <a:spLocks/>
            </p:cNvSpPr>
            <p:nvPr/>
          </p:nvSpPr>
          <p:spPr bwMode="auto">
            <a:xfrm>
              <a:off x="3382" y="3246"/>
              <a:ext cx="195" cy="187"/>
            </a:xfrm>
            <a:custGeom>
              <a:avLst/>
              <a:gdLst>
                <a:gd name="T0" fmla="*/ 52 w 389"/>
                <a:gd name="T1" fmla="*/ 4 h 372"/>
                <a:gd name="T2" fmla="*/ 54 w 389"/>
                <a:gd name="T3" fmla="*/ 6 h 372"/>
                <a:gd name="T4" fmla="*/ 57 w 389"/>
                <a:gd name="T5" fmla="*/ 9 h 372"/>
                <a:gd name="T6" fmla="*/ 60 w 389"/>
                <a:gd name="T7" fmla="*/ 13 h 372"/>
                <a:gd name="T8" fmla="*/ 63 w 389"/>
                <a:gd name="T9" fmla="*/ 16 h 372"/>
                <a:gd name="T10" fmla="*/ 66 w 389"/>
                <a:gd name="T11" fmla="*/ 20 h 372"/>
                <a:gd name="T12" fmla="*/ 70 w 389"/>
                <a:gd name="T13" fmla="*/ 24 h 372"/>
                <a:gd name="T14" fmla="*/ 74 w 389"/>
                <a:gd name="T15" fmla="*/ 28 h 372"/>
                <a:gd name="T16" fmla="*/ 78 w 389"/>
                <a:gd name="T17" fmla="*/ 32 h 372"/>
                <a:gd name="T18" fmla="*/ 82 w 389"/>
                <a:gd name="T19" fmla="*/ 36 h 372"/>
                <a:gd name="T20" fmla="*/ 85 w 389"/>
                <a:gd name="T21" fmla="*/ 40 h 372"/>
                <a:gd name="T22" fmla="*/ 89 w 389"/>
                <a:gd name="T23" fmla="*/ 44 h 372"/>
                <a:gd name="T24" fmla="*/ 92 w 389"/>
                <a:gd name="T25" fmla="*/ 48 h 372"/>
                <a:gd name="T26" fmla="*/ 95 w 389"/>
                <a:gd name="T27" fmla="*/ 51 h 372"/>
                <a:gd name="T28" fmla="*/ 98 w 389"/>
                <a:gd name="T29" fmla="*/ 56 h 372"/>
                <a:gd name="T30" fmla="*/ 92 w 389"/>
                <a:gd name="T31" fmla="*/ 63 h 372"/>
                <a:gd name="T32" fmla="*/ 89 w 389"/>
                <a:gd name="T33" fmla="*/ 66 h 372"/>
                <a:gd name="T34" fmla="*/ 86 w 389"/>
                <a:gd name="T35" fmla="*/ 69 h 372"/>
                <a:gd name="T36" fmla="*/ 82 w 389"/>
                <a:gd name="T37" fmla="*/ 72 h 372"/>
                <a:gd name="T38" fmla="*/ 78 w 389"/>
                <a:gd name="T39" fmla="*/ 75 h 372"/>
                <a:gd name="T40" fmla="*/ 73 w 389"/>
                <a:gd name="T41" fmla="*/ 78 h 372"/>
                <a:gd name="T42" fmla="*/ 69 w 389"/>
                <a:gd name="T43" fmla="*/ 80 h 372"/>
                <a:gd name="T44" fmla="*/ 64 w 389"/>
                <a:gd name="T45" fmla="*/ 83 h 372"/>
                <a:gd name="T46" fmla="*/ 60 w 389"/>
                <a:gd name="T47" fmla="*/ 86 h 372"/>
                <a:gd name="T48" fmla="*/ 53 w 389"/>
                <a:gd name="T49" fmla="*/ 90 h 372"/>
                <a:gd name="T50" fmla="*/ 47 w 389"/>
                <a:gd name="T51" fmla="*/ 94 h 372"/>
                <a:gd name="T52" fmla="*/ 38 w 389"/>
                <a:gd name="T53" fmla="*/ 92 h 372"/>
                <a:gd name="T54" fmla="*/ 33 w 389"/>
                <a:gd name="T55" fmla="*/ 88 h 372"/>
                <a:gd name="T56" fmla="*/ 28 w 389"/>
                <a:gd name="T57" fmla="*/ 85 h 372"/>
                <a:gd name="T58" fmla="*/ 25 w 389"/>
                <a:gd name="T59" fmla="*/ 82 h 372"/>
                <a:gd name="T60" fmla="*/ 23 w 389"/>
                <a:gd name="T61" fmla="*/ 79 h 372"/>
                <a:gd name="T62" fmla="*/ 21 w 389"/>
                <a:gd name="T63" fmla="*/ 77 h 372"/>
                <a:gd name="T64" fmla="*/ 18 w 389"/>
                <a:gd name="T65" fmla="*/ 73 h 372"/>
                <a:gd name="T66" fmla="*/ 12 w 389"/>
                <a:gd name="T67" fmla="*/ 65 h 372"/>
                <a:gd name="T68" fmla="*/ 10 w 389"/>
                <a:gd name="T69" fmla="*/ 63 h 372"/>
                <a:gd name="T70" fmla="*/ 6 w 389"/>
                <a:gd name="T71" fmla="*/ 58 h 372"/>
                <a:gd name="T72" fmla="*/ 0 w 389"/>
                <a:gd name="T73" fmla="*/ 38 h 372"/>
                <a:gd name="T74" fmla="*/ 2 w 389"/>
                <a:gd name="T75" fmla="*/ 32 h 372"/>
                <a:gd name="T76" fmla="*/ 7 w 389"/>
                <a:gd name="T77" fmla="*/ 25 h 372"/>
                <a:gd name="T78" fmla="*/ 9 w 389"/>
                <a:gd name="T79" fmla="*/ 22 h 372"/>
                <a:gd name="T80" fmla="*/ 12 w 389"/>
                <a:gd name="T81" fmla="*/ 18 h 372"/>
                <a:gd name="T82" fmla="*/ 15 w 389"/>
                <a:gd name="T83" fmla="*/ 16 h 372"/>
                <a:gd name="T84" fmla="*/ 18 w 389"/>
                <a:gd name="T85" fmla="*/ 11 h 372"/>
                <a:gd name="T86" fmla="*/ 21 w 389"/>
                <a:gd name="T87" fmla="*/ 7 h 372"/>
                <a:gd name="T88" fmla="*/ 25 w 389"/>
                <a:gd name="T89" fmla="*/ 5 h 372"/>
                <a:gd name="T90" fmla="*/ 27 w 389"/>
                <a:gd name="T91" fmla="*/ 2 h 372"/>
                <a:gd name="T92" fmla="*/ 33 w 389"/>
                <a:gd name="T93" fmla="*/ 0 h 372"/>
                <a:gd name="T94" fmla="*/ 50 w 389"/>
                <a:gd name="T95" fmla="*/ 2 h 3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9"/>
                <a:gd name="T145" fmla="*/ 0 h 372"/>
                <a:gd name="T146" fmla="*/ 389 w 389"/>
                <a:gd name="T147" fmla="*/ 372 h 3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9" h="372">
                  <a:moveTo>
                    <a:pt x="199" y="7"/>
                  </a:moveTo>
                  <a:lnTo>
                    <a:pt x="205" y="13"/>
                  </a:lnTo>
                  <a:lnTo>
                    <a:pt x="213" y="21"/>
                  </a:lnTo>
                  <a:lnTo>
                    <a:pt x="216" y="24"/>
                  </a:lnTo>
                  <a:lnTo>
                    <a:pt x="220" y="30"/>
                  </a:lnTo>
                  <a:lnTo>
                    <a:pt x="226" y="36"/>
                  </a:lnTo>
                  <a:lnTo>
                    <a:pt x="232" y="42"/>
                  </a:lnTo>
                  <a:lnTo>
                    <a:pt x="237" y="49"/>
                  </a:lnTo>
                  <a:lnTo>
                    <a:pt x="243" y="55"/>
                  </a:lnTo>
                  <a:lnTo>
                    <a:pt x="251" y="62"/>
                  </a:lnTo>
                  <a:lnTo>
                    <a:pt x="258" y="70"/>
                  </a:lnTo>
                  <a:lnTo>
                    <a:pt x="264" y="78"/>
                  </a:lnTo>
                  <a:lnTo>
                    <a:pt x="271" y="85"/>
                  </a:lnTo>
                  <a:lnTo>
                    <a:pt x="279" y="95"/>
                  </a:lnTo>
                  <a:lnTo>
                    <a:pt x="287" y="102"/>
                  </a:lnTo>
                  <a:lnTo>
                    <a:pt x="294" y="110"/>
                  </a:lnTo>
                  <a:lnTo>
                    <a:pt x="302" y="119"/>
                  </a:lnTo>
                  <a:lnTo>
                    <a:pt x="309" y="127"/>
                  </a:lnTo>
                  <a:lnTo>
                    <a:pt x="319" y="137"/>
                  </a:lnTo>
                  <a:lnTo>
                    <a:pt x="327" y="144"/>
                  </a:lnTo>
                  <a:lnTo>
                    <a:pt x="334" y="152"/>
                  </a:lnTo>
                  <a:lnTo>
                    <a:pt x="340" y="159"/>
                  </a:lnTo>
                  <a:lnTo>
                    <a:pt x="347" y="169"/>
                  </a:lnTo>
                  <a:lnTo>
                    <a:pt x="355" y="176"/>
                  </a:lnTo>
                  <a:lnTo>
                    <a:pt x="363" y="182"/>
                  </a:lnTo>
                  <a:lnTo>
                    <a:pt x="368" y="190"/>
                  </a:lnTo>
                  <a:lnTo>
                    <a:pt x="374" y="195"/>
                  </a:lnTo>
                  <a:lnTo>
                    <a:pt x="380" y="201"/>
                  </a:lnTo>
                  <a:lnTo>
                    <a:pt x="385" y="207"/>
                  </a:lnTo>
                  <a:lnTo>
                    <a:pt x="389" y="222"/>
                  </a:lnTo>
                  <a:lnTo>
                    <a:pt x="378" y="239"/>
                  </a:lnTo>
                  <a:lnTo>
                    <a:pt x="368" y="251"/>
                  </a:lnTo>
                  <a:lnTo>
                    <a:pt x="361" y="256"/>
                  </a:lnTo>
                  <a:lnTo>
                    <a:pt x="355" y="262"/>
                  </a:lnTo>
                  <a:lnTo>
                    <a:pt x="347" y="268"/>
                  </a:lnTo>
                  <a:lnTo>
                    <a:pt x="342" y="273"/>
                  </a:lnTo>
                  <a:lnTo>
                    <a:pt x="334" y="279"/>
                  </a:lnTo>
                  <a:lnTo>
                    <a:pt x="325" y="285"/>
                  </a:lnTo>
                  <a:lnTo>
                    <a:pt x="317" y="291"/>
                  </a:lnTo>
                  <a:lnTo>
                    <a:pt x="309" y="296"/>
                  </a:lnTo>
                  <a:lnTo>
                    <a:pt x="300" y="302"/>
                  </a:lnTo>
                  <a:lnTo>
                    <a:pt x="290" y="308"/>
                  </a:lnTo>
                  <a:lnTo>
                    <a:pt x="283" y="313"/>
                  </a:lnTo>
                  <a:lnTo>
                    <a:pt x="273" y="319"/>
                  </a:lnTo>
                  <a:lnTo>
                    <a:pt x="266" y="325"/>
                  </a:lnTo>
                  <a:lnTo>
                    <a:pt x="256" y="330"/>
                  </a:lnTo>
                  <a:lnTo>
                    <a:pt x="249" y="336"/>
                  </a:lnTo>
                  <a:lnTo>
                    <a:pt x="239" y="340"/>
                  </a:lnTo>
                  <a:lnTo>
                    <a:pt x="224" y="349"/>
                  </a:lnTo>
                  <a:lnTo>
                    <a:pt x="211" y="359"/>
                  </a:lnTo>
                  <a:lnTo>
                    <a:pt x="199" y="367"/>
                  </a:lnTo>
                  <a:lnTo>
                    <a:pt x="188" y="370"/>
                  </a:lnTo>
                  <a:lnTo>
                    <a:pt x="176" y="372"/>
                  </a:lnTo>
                  <a:lnTo>
                    <a:pt x="152" y="367"/>
                  </a:lnTo>
                  <a:lnTo>
                    <a:pt x="140" y="359"/>
                  </a:lnTo>
                  <a:lnTo>
                    <a:pt x="129" y="351"/>
                  </a:lnTo>
                  <a:lnTo>
                    <a:pt x="117" y="342"/>
                  </a:lnTo>
                  <a:lnTo>
                    <a:pt x="112" y="336"/>
                  </a:lnTo>
                  <a:lnTo>
                    <a:pt x="106" y="330"/>
                  </a:lnTo>
                  <a:lnTo>
                    <a:pt x="100" y="327"/>
                  </a:lnTo>
                  <a:lnTo>
                    <a:pt x="97" y="321"/>
                  </a:lnTo>
                  <a:lnTo>
                    <a:pt x="91" y="315"/>
                  </a:lnTo>
                  <a:lnTo>
                    <a:pt x="85" y="310"/>
                  </a:lnTo>
                  <a:lnTo>
                    <a:pt x="81" y="304"/>
                  </a:lnTo>
                  <a:lnTo>
                    <a:pt x="78" y="298"/>
                  </a:lnTo>
                  <a:lnTo>
                    <a:pt x="70" y="289"/>
                  </a:lnTo>
                  <a:lnTo>
                    <a:pt x="57" y="270"/>
                  </a:lnTo>
                  <a:lnTo>
                    <a:pt x="47" y="258"/>
                  </a:lnTo>
                  <a:lnTo>
                    <a:pt x="41" y="254"/>
                  </a:lnTo>
                  <a:lnTo>
                    <a:pt x="38" y="249"/>
                  </a:lnTo>
                  <a:lnTo>
                    <a:pt x="30" y="239"/>
                  </a:lnTo>
                  <a:lnTo>
                    <a:pt x="22" y="230"/>
                  </a:lnTo>
                  <a:lnTo>
                    <a:pt x="2" y="190"/>
                  </a:lnTo>
                  <a:lnTo>
                    <a:pt x="0" y="150"/>
                  </a:lnTo>
                  <a:lnTo>
                    <a:pt x="3" y="138"/>
                  </a:lnTo>
                  <a:lnTo>
                    <a:pt x="7" y="127"/>
                  </a:lnTo>
                  <a:lnTo>
                    <a:pt x="22" y="104"/>
                  </a:lnTo>
                  <a:lnTo>
                    <a:pt x="26" y="99"/>
                  </a:lnTo>
                  <a:lnTo>
                    <a:pt x="32" y="93"/>
                  </a:lnTo>
                  <a:lnTo>
                    <a:pt x="36" y="87"/>
                  </a:lnTo>
                  <a:lnTo>
                    <a:pt x="40" y="81"/>
                  </a:lnTo>
                  <a:lnTo>
                    <a:pt x="47" y="72"/>
                  </a:lnTo>
                  <a:lnTo>
                    <a:pt x="51" y="66"/>
                  </a:lnTo>
                  <a:lnTo>
                    <a:pt x="57" y="62"/>
                  </a:lnTo>
                  <a:lnTo>
                    <a:pt x="62" y="53"/>
                  </a:lnTo>
                  <a:lnTo>
                    <a:pt x="70" y="43"/>
                  </a:lnTo>
                  <a:lnTo>
                    <a:pt x="78" y="36"/>
                  </a:lnTo>
                  <a:lnTo>
                    <a:pt x="83" y="28"/>
                  </a:lnTo>
                  <a:lnTo>
                    <a:pt x="91" y="22"/>
                  </a:lnTo>
                  <a:lnTo>
                    <a:pt x="97" y="17"/>
                  </a:lnTo>
                  <a:lnTo>
                    <a:pt x="102" y="11"/>
                  </a:lnTo>
                  <a:lnTo>
                    <a:pt x="108" y="7"/>
                  </a:lnTo>
                  <a:lnTo>
                    <a:pt x="119" y="2"/>
                  </a:lnTo>
                  <a:lnTo>
                    <a:pt x="131" y="0"/>
                  </a:lnTo>
                  <a:lnTo>
                    <a:pt x="176" y="3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109"/>
            <p:cNvSpPr>
              <a:spLocks/>
            </p:cNvSpPr>
            <p:nvPr/>
          </p:nvSpPr>
          <p:spPr bwMode="auto">
            <a:xfrm>
              <a:off x="4063" y="3355"/>
              <a:ext cx="53" cy="23"/>
            </a:xfrm>
            <a:custGeom>
              <a:avLst/>
              <a:gdLst>
                <a:gd name="T0" fmla="*/ 27 w 104"/>
                <a:gd name="T1" fmla="*/ 2 h 48"/>
                <a:gd name="T2" fmla="*/ 24 w 104"/>
                <a:gd name="T3" fmla="*/ 1 h 48"/>
                <a:gd name="T4" fmla="*/ 19 w 104"/>
                <a:gd name="T5" fmla="*/ 0 h 48"/>
                <a:gd name="T6" fmla="*/ 10 w 104"/>
                <a:gd name="T7" fmla="*/ 1 h 48"/>
                <a:gd name="T8" fmla="*/ 2 w 104"/>
                <a:gd name="T9" fmla="*/ 5 h 48"/>
                <a:gd name="T10" fmla="*/ 0 w 104"/>
                <a:gd name="T11" fmla="*/ 8 h 48"/>
                <a:gd name="T12" fmla="*/ 1 w 104"/>
                <a:gd name="T13" fmla="*/ 9 h 48"/>
                <a:gd name="T14" fmla="*/ 2 w 104"/>
                <a:gd name="T15" fmla="*/ 10 h 48"/>
                <a:gd name="T16" fmla="*/ 6 w 104"/>
                <a:gd name="T17" fmla="*/ 11 h 48"/>
                <a:gd name="T18" fmla="*/ 12 w 104"/>
                <a:gd name="T19" fmla="*/ 11 h 48"/>
                <a:gd name="T20" fmla="*/ 23 w 104"/>
                <a:gd name="T21" fmla="*/ 9 h 48"/>
                <a:gd name="T22" fmla="*/ 27 w 104"/>
                <a:gd name="T23" fmla="*/ 5 h 48"/>
                <a:gd name="T24" fmla="*/ 27 w 104"/>
                <a:gd name="T25" fmla="*/ 2 h 48"/>
                <a:gd name="T26" fmla="*/ 27 w 104"/>
                <a:gd name="T27" fmla="*/ 2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48"/>
                <a:gd name="T44" fmla="*/ 104 w 104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48">
                  <a:moveTo>
                    <a:pt x="104" y="8"/>
                  </a:moveTo>
                  <a:lnTo>
                    <a:pt x="95" y="4"/>
                  </a:lnTo>
                  <a:lnTo>
                    <a:pt x="72" y="0"/>
                  </a:lnTo>
                  <a:lnTo>
                    <a:pt x="39" y="4"/>
                  </a:lnTo>
                  <a:lnTo>
                    <a:pt x="7" y="21"/>
                  </a:lnTo>
                  <a:lnTo>
                    <a:pt x="0" y="35"/>
                  </a:lnTo>
                  <a:lnTo>
                    <a:pt x="1" y="40"/>
                  </a:lnTo>
                  <a:lnTo>
                    <a:pt x="5" y="44"/>
                  </a:lnTo>
                  <a:lnTo>
                    <a:pt x="22" y="48"/>
                  </a:lnTo>
                  <a:lnTo>
                    <a:pt x="45" y="48"/>
                  </a:lnTo>
                  <a:lnTo>
                    <a:pt x="91" y="37"/>
                  </a:lnTo>
                  <a:lnTo>
                    <a:pt x="104" y="23"/>
                  </a:lnTo>
                  <a:lnTo>
                    <a:pt x="104" y="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110"/>
            <p:cNvSpPr>
              <a:spLocks/>
            </p:cNvSpPr>
            <p:nvPr/>
          </p:nvSpPr>
          <p:spPr bwMode="auto">
            <a:xfrm>
              <a:off x="4293" y="3175"/>
              <a:ext cx="53" cy="24"/>
            </a:xfrm>
            <a:custGeom>
              <a:avLst/>
              <a:gdLst>
                <a:gd name="T0" fmla="*/ 27 w 104"/>
                <a:gd name="T1" fmla="*/ 2 h 48"/>
                <a:gd name="T2" fmla="*/ 25 w 104"/>
                <a:gd name="T3" fmla="*/ 1 h 48"/>
                <a:gd name="T4" fmla="*/ 19 w 104"/>
                <a:gd name="T5" fmla="*/ 0 h 48"/>
                <a:gd name="T6" fmla="*/ 11 w 104"/>
                <a:gd name="T7" fmla="*/ 1 h 48"/>
                <a:gd name="T8" fmla="*/ 2 w 104"/>
                <a:gd name="T9" fmla="*/ 6 h 48"/>
                <a:gd name="T10" fmla="*/ 0 w 104"/>
                <a:gd name="T11" fmla="*/ 9 h 48"/>
                <a:gd name="T12" fmla="*/ 2 w 104"/>
                <a:gd name="T13" fmla="*/ 11 h 48"/>
                <a:gd name="T14" fmla="*/ 6 w 104"/>
                <a:gd name="T15" fmla="*/ 12 h 48"/>
                <a:gd name="T16" fmla="*/ 12 w 104"/>
                <a:gd name="T17" fmla="*/ 12 h 48"/>
                <a:gd name="T18" fmla="*/ 24 w 104"/>
                <a:gd name="T19" fmla="*/ 9 h 48"/>
                <a:gd name="T20" fmla="*/ 27 w 104"/>
                <a:gd name="T21" fmla="*/ 6 h 48"/>
                <a:gd name="T22" fmla="*/ 27 w 104"/>
                <a:gd name="T23" fmla="*/ 2 h 48"/>
                <a:gd name="T24" fmla="*/ 27 w 104"/>
                <a:gd name="T25" fmla="*/ 2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48"/>
                <a:gd name="T41" fmla="*/ 104 w 104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48">
                  <a:moveTo>
                    <a:pt x="104" y="8"/>
                  </a:moveTo>
                  <a:lnTo>
                    <a:pt x="96" y="4"/>
                  </a:lnTo>
                  <a:lnTo>
                    <a:pt x="74" y="0"/>
                  </a:lnTo>
                  <a:lnTo>
                    <a:pt x="41" y="2"/>
                  </a:lnTo>
                  <a:lnTo>
                    <a:pt x="7" y="21"/>
                  </a:lnTo>
                  <a:lnTo>
                    <a:pt x="0" y="34"/>
                  </a:lnTo>
                  <a:lnTo>
                    <a:pt x="7" y="42"/>
                  </a:lnTo>
                  <a:lnTo>
                    <a:pt x="24" y="48"/>
                  </a:lnTo>
                  <a:lnTo>
                    <a:pt x="47" y="48"/>
                  </a:lnTo>
                  <a:lnTo>
                    <a:pt x="93" y="34"/>
                  </a:lnTo>
                  <a:lnTo>
                    <a:pt x="104" y="23"/>
                  </a:lnTo>
                  <a:lnTo>
                    <a:pt x="104" y="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111"/>
            <p:cNvSpPr>
              <a:spLocks/>
            </p:cNvSpPr>
            <p:nvPr/>
          </p:nvSpPr>
          <p:spPr bwMode="auto">
            <a:xfrm>
              <a:off x="3298" y="3257"/>
              <a:ext cx="36" cy="114"/>
            </a:xfrm>
            <a:custGeom>
              <a:avLst/>
              <a:gdLst>
                <a:gd name="T0" fmla="*/ 0 w 73"/>
                <a:gd name="T1" fmla="*/ 0 h 228"/>
                <a:gd name="T2" fmla="*/ 1 w 73"/>
                <a:gd name="T3" fmla="*/ 1 h 228"/>
                <a:gd name="T4" fmla="*/ 2 w 73"/>
                <a:gd name="T5" fmla="*/ 3 h 228"/>
                <a:gd name="T6" fmla="*/ 3 w 73"/>
                <a:gd name="T7" fmla="*/ 4 h 228"/>
                <a:gd name="T8" fmla="*/ 4 w 73"/>
                <a:gd name="T9" fmla="*/ 6 h 228"/>
                <a:gd name="T10" fmla="*/ 6 w 73"/>
                <a:gd name="T11" fmla="*/ 8 h 228"/>
                <a:gd name="T12" fmla="*/ 10 w 73"/>
                <a:gd name="T13" fmla="*/ 13 h 228"/>
                <a:gd name="T14" fmla="*/ 13 w 73"/>
                <a:gd name="T15" fmla="*/ 18 h 228"/>
                <a:gd name="T16" fmla="*/ 16 w 73"/>
                <a:gd name="T17" fmla="*/ 23 h 228"/>
                <a:gd name="T18" fmla="*/ 18 w 73"/>
                <a:gd name="T19" fmla="*/ 30 h 228"/>
                <a:gd name="T20" fmla="*/ 16 w 73"/>
                <a:gd name="T21" fmla="*/ 33 h 228"/>
                <a:gd name="T22" fmla="*/ 15 w 73"/>
                <a:gd name="T23" fmla="*/ 37 h 228"/>
                <a:gd name="T24" fmla="*/ 13 w 73"/>
                <a:gd name="T25" fmla="*/ 41 h 228"/>
                <a:gd name="T26" fmla="*/ 10 w 73"/>
                <a:gd name="T27" fmla="*/ 46 h 228"/>
                <a:gd name="T28" fmla="*/ 8 w 73"/>
                <a:gd name="T29" fmla="*/ 50 h 228"/>
                <a:gd name="T30" fmla="*/ 6 w 73"/>
                <a:gd name="T31" fmla="*/ 54 h 228"/>
                <a:gd name="T32" fmla="*/ 4 w 73"/>
                <a:gd name="T33" fmla="*/ 57 h 228"/>
                <a:gd name="T34" fmla="*/ 0 w 73"/>
                <a:gd name="T35" fmla="*/ 30 h 228"/>
                <a:gd name="T36" fmla="*/ 0 w 73"/>
                <a:gd name="T37" fmla="*/ 0 h 228"/>
                <a:gd name="T38" fmla="*/ 0 w 73"/>
                <a:gd name="T39" fmla="*/ 0 h 2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3"/>
                <a:gd name="T61" fmla="*/ 0 h 228"/>
                <a:gd name="T62" fmla="*/ 73 w 73"/>
                <a:gd name="T63" fmla="*/ 228 h 2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3" h="228">
                  <a:moveTo>
                    <a:pt x="0" y="0"/>
                  </a:moveTo>
                  <a:lnTo>
                    <a:pt x="4" y="3"/>
                  </a:lnTo>
                  <a:lnTo>
                    <a:pt x="8" y="9"/>
                  </a:lnTo>
                  <a:lnTo>
                    <a:pt x="14" y="15"/>
                  </a:lnTo>
                  <a:lnTo>
                    <a:pt x="19" y="22"/>
                  </a:lnTo>
                  <a:lnTo>
                    <a:pt x="25" y="30"/>
                  </a:lnTo>
                  <a:lnTo>
                    <a:pt x="40" y="49"/>
                  </a:lnTo>
                  <a:lnTo>
                    <a:pt x="54" y="70"/>
                  </a:lnTo>
                  <a:lnTo>
                    <a:pt x="65" y="89"/>
                  </a:lnTo>
                  <a:lnTo>
                    <a:pt x="73" y="117"/>
                  </a:lnTo>
                  <a:lnTo>
                    <a:pt x="67" y="129"/>
                  </a:lnTo>
                  <a:lnTo>
                    <a:pt x="61" y="146"/>
                  </a:lnTo>
                  <a:lnTo>
                    <a:pt x="52" y="163"/>
                  </a:lnTo>
                  <a:lnTo>
                    <a:pt x="42" y="182"/>
                  </a:lnTo>
                  <a:lnTo>
                    <a:pt x="33" y="199"/>
                  </a:lnTo>
                  <a:lnTo>
                    <a:pt x="25" y="214"/>
                  </a:lnTo>
                  <a:lnTo>
                    <a:pt x="17" y="228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Freeform 112"/>
            <p:cNvSpPr>
              <a:spLocks/>
            </p:cNvSpPr>
            <p:nvPr/>
          </p:nvSpPr>
          <p:spPr bwMode="auto">
            <a:xfrm>
              <a:off x="3572" y="3200"/>
              <a:ext cx="46" cy="61"/>
            </a:xfrm>
            <a:custGeom>
              <a:avLst/>
              <a:gdLst>
                <a:gd name="T0" fmla="*/ 16 w 93"/>
                <a:gd name="T1" fmla="*/ 0 h 121"/>
                <a:gd name="T2" fmla="*/ 0 w 93"/>
                <a:gd name="T3" fmla="*/ 27 h 121"/>
                <a:gd name="T4" fmla="*/ 0 w 93"/>
                <a:gd name="T5" fmla="*/ 29 h 121"/>
                <a:gd name="T6" fmla="*/ 1 w 93"/>
                <a:gd name="T7" fmla="*/ 30 h 121"/>
                <a:gd name="T8" fmla="*/ 2 w 93"/>
                <a:gd name="T9" fmla="*/ 31 h 121"/>
                <a:gd name="T10" fmla="*/ 5 w 93"/>
                <a:gd name="T11" fmla="*/ 29 h 121"/>
                <a:gd name="T12" fmla="*/ 7 w 93"/>
                <a:gd name="T13" fmla="*/ 27 h 121"/>
                <a:gd name="T14" fmla="*/ 10 w 93"/>
                <a:gd name="T15" fmla="*/ 24 h 121"/>
                <a:gd name="T16" fmla="*/ 15 w 93"/>
                <a:gd name="T17" fmla="*/ 16 h 121"/>
                <a:gd name="T18" fmla="*/ 19 w 93"/>
                <a:gd name="T19" fmla="*/ 11 h 121"/>
                <a:gd name="T20" fmla="*/ 23 w 93"/>
                <a:gd name="T21" fmla="*/ 4 h 121"/>
                <a:gd name="T22" fmla="*/ 16 w 93"/>
                <a:gd name="T23" fmla="*/ 0 h 121"/>
                <a:gd name="T24" fmla="*/ 16 w 93"/>
                <a:gd name="T25" fmla="*/ 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121"/>
                <a:gd name="T41" fmla="*/ 93 w 93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121">
                  <a:moveTo>
                    <a:pt x="66" y="0"/>
                  </a:moveTo>
                  <a:lnTo>
                    <a:pt x="0" y="106"/>
                  </a:lnTo>
                  <a:lnTo>
                    <a:pt x="2" y="114"/>
                  </a:lnTo>
                  <a:lnTo>
                    <a:pt x="5" y="119"/>
                  </a:lnTo>
                  <a:lnTo>
                    <a:pt x="11" y="121"/>
                  </a:lnTo>
                  <a:lnTo>
                    <a:pt x="23" y="114"/>
                  </a:lnTo>
                  <a:lnTo>
                    <a:pt x="30" y="106"/>
                  </a:lnTo>
                  <a:lnTo>
                    <a:pt x="40" y="96"/>
                  </a:lnTo>
                  <a:lnTo>
                    <a:pt x="63" y="64"/>
                  </a:lnTo>
                  <a:lnTo>
                    <a:pt x="76" y="41"/>
                  </a:lnTo>
                  <a:lnTo>
                    <a:pt x="93" y="1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113"/>
            <p:cNvSpPr>
              <a:spLocks/>
            </p:cNvSpPr>
            <p:nvPr/>
          </p:nvSpPr>
          <p:spPr bwMode="auto">
            <a:xfrm>
              <a:off x="3445" y="3446"/>
              <a:ext cx="21" cy="38"/>
            </a:xfrm>
            <a:custGeom>
              <a:avLst/>
              <a:gdLst>
                <a:gd name="T0" fmla="*/ 0 w 42"/>
                <a:gd name="T1" fmla="*/ 19 h 76"/>
                <a:gd name="T2" fmla="*/ 1 w 42"/>
                <a:gd name="T3" fmla="*/ 14 h 76"/>
                <a:gd name="T4" fmla="*/ 3 w 42"/>
                <a:gd name="T5" fmla="*/ 8 h 76"/>
                <a:gd name="T6" fmla="*/ 4 w 42"/>
                <a:gd name="T7" fmla="*/ 3 h 76"/>
                <a:gd name="T8" fmla="*/ 6 w 42"/>
                <a:gd name="T9" fmla="*/ 0 h 76"/>
                <a:gd name="T10" fmla="*/ 7 w 42"/>
                <a:gd name="T11" fmla="*/ 1 h 76"/>
                <a:gd name="T12" fmla="*/ 11 w 42"/>
                <a:gd name="T13" fmla="*/ 19 h 76"/>
                <a:gd name="T14" fmla="*/ 0 w 42"/>
                <a:gd name="T15" fmla="*/ 19 h 76"/>
                <a:gd name="T16" fmla="*/ 0 w 42"/>
                <a:gd name="T17" fmla="*/ 19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76"/>
                <a:gd name="T29" fmla="*/ 42 w 42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76">
                  <a:moveTo>
                    <a:pt x="0" y="76"/>
                  </a:moveTo>
                  <a:lnTo>
                    <a:pt x="4" y="53"/>
                  </a:lnTo>
                  <a:lnTo>
                    <a:pt x="9" y="30"/>
                  </a:lnTo>
                  <a:lnTo>
                    <a:pt x="15" y="11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42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114"/>
            <p:cNvSpPr>
              <a:spLocks/>
            </p:cNvSpPr>
            <p:nvPr/>
          </p:nvSpPr>
          <p:spPr bwMode="auto">
            <a:xfrm>
              <a:off x="3395" y="3189"/>
              <a:ext cx="39" cy="53"/>
            </a:xfrm>
            <a:custGeom>
              <a:avLst/>
              <a:gdLst>
                <a:gd name="T0" fmla="*/ 12 w 78"/>
                <a:gd name="T1" fmla="*/ 1 h 104"/>
                <a:gd name="T2" fmla="*/ 13 w 78"/>
                <a:gd name="T3" fmla="*/ 4 h 104"/>
                <a:gd name="T4" fmla="*/ 15 w 78"/>
                <a:gd name="T5" fmla="*/ 9 h 104"/>
                <a:gd name="T6" fmla="*/ 18 w 78"/>
                <a:gd name="T7" fmla="*/ 17 h 104"/>
                <a:gd name="T8" fmla="*/ 20 w 78"/>
                <a:gd name="T9" fmla="*/ 23 h 104"/>
                <a:gd name="T10" fmla="*/ 20 w 78"/>
                <a:gd name="T11" fmla="*/ 27 h 104"/>
                <a:gd name="T12" fmla="*/ 18 w 78"/>
                <a:gd name="T13" fmla="*/ 26 h 104"/>
                <a:gd name="T14" fmla="*/ 15 w 78"/>
                <a:gd name="T15" fmla="*/ 22 h 104"/>
                <a:gd name="T16" fmla="*/ 11 w 78"/>
                <a:gd name="T17" fmla="*/ 18 h 104"/>
                <a:gd name="T18" fmla="*/ 7 w 78"/>
                <a:gd name="T19" fmla="*/ 10 h 104"/>
                <a:gd name="T20" fmla="*/ 4 w 78"/>
                <a:gd name="T21" fmla="*/ 6 h 104"/>
                <a:gd name="T22" fmla="*/ 0 w 78"/>
                <a:gd name="T23" fmla="*/ 0 h 104"/>
                <a:gd name="T24" fmla="*/ 12 w 78"/>
                <a:gd name="T25" fmla="*/ 1 h 104"/>
                <a:gd name="T26" fmla="*/ 12 w 78"/>
                <a:gd name="T27" fmla="*/ 1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104"/>
                <a:gd name="T44" fmla="*/ 78 w 78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104">
                  <a:moveTo>
                    <a:pt x="46" y="3"/>
                  </a:moveTo>
                  <a:lnTo>
                    <a:pt x="52" y="13"/>
                  </a:lnTo>
                  <a:lnTo>
                    <a:pt x="59" y="36"/>
                  </a:lnTo>
                  <a:lnTo>
                    <a:pt x="71" y="64"/>
                  </a:lnTo>
                  <a:lnTo>
                    <a:pt x="78" y="91"/>
                  </a:lnTo>
                  <a:lnTo>
                    <a:pt x="78" y="104"/>
                  </a:lnTo>
                  <a:lnTo>
                    <a:pt x="69" y="100"/>
                  </a:lnTo>
                  <a:lnTo>
                    <a:pt x="57" y="87"/>
                  </a:lnTo>
                  <a:lnTo>
                    <a:pt x="44" y="68"/>
                  </a:lnTo>
                  <a:lnTo>
                    <a:pt x="25" y="40"/>
                  </a:lnTo>
                  <a:lnTo>
                    <a:pt x="14" y="21"/>
                  </a:lnTo>
                  <a:lnTo>
                    <a:pt x="0" y="0"/>
                  </a:lnTo>
                  <a:lnTo>
                    <a:pt x="4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115"/>
            <p:cNvSpPr>
              <a:spLocks/>
            </p:cNvSpPr>
            <p:nvPr/>
          </p:nvSpPr>
          <p:spPr bwMode="auto">
            <a:xfrm>
              <a:off x="3330" y="3303"/>
              <a:ext cx="57" cy="23"/>
            </a:xfrm>
            <a:custGeom>
              <a:avLst/>
              <a:gdLst>
                <a:gd name="T0" fmla="*/ 0 w 114"/>
                <a:gd name="T1" fmla="*/ 0 h 45"/>
                <a:gd name="T2" fmla="*/ 9 w 114"/>
                <a:gd name="T3" fmla="*/ 2 h 45"/>
                <a:gd name="T4" fmla="*/ 18 w 114"/>
                <a:gd name="T5" fmla="*/ 4 h 45"/>
                <a:gd name="T6" fmla="*/ 25 w 114"/>
                <a:gd name="T7" fmla="*/ 6 h 45"/>
                <a:gd name="T8" fmla="*/ 29 w 114"/>
                <a:gd name="T9" fmla="*/ 8 h 45"/>
                <a:gd name="T10" fmla="*/ 27 w 114"/>
                <a:gd name="T11" fmla="*/ 10 h 45"/>
                <a:gd name="T12" fmla="*/ 19 w 114"/>
                <a:gd name="T13" fmla="*/ 11 h 45"/>
                <a:gd name="T14" fmla="*/ 0 w 114"/>
                <a:gd name="T15" fmla="*/ 12 h 45"/>
                <a:gd name="T16" fmla="*/ 0 w 114"/>
                <a:gd name="T17" fmla="*/ 0 h 45"/>
                <a:gd name="T18" fmla="*/ 0 w 114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45"/>
                <a:gd name="T32" fmla="*/ 114 w 114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45">
                  <a:moveTo>
                    <a:pt x="0" y="0"/>
                  </a:moveTo>
                  <a:lnTo>
                    <a:pt x="36" y="7"/>
                  </a:lnTo>
                  <a:lnTo>
                    <a:pt x="69" y="13"/>
                  </a:lnTo>
                  <a:lnTo>
                    <a:pt x="97" y="23"/>
                  </a:lnTo>
                  <a:lnTo>
                    <a:pt x="114" y="30"/>
                  </a:lnTo>
                  <a:lnTo>
                    <a:pt x="108" y="38"/>
                  </a:lnTo>
                  <a:lnTo>
                    <a:pt x="74" y="43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56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0866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4600" y="20716"/>
            <a:ext cx="4072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Brain Break</a:t>
            </a:r>
          </a:p>
        </p:txBody>
      </p:sp>
    </p:spTree>
    <p:extLst>
      <p:ext uri="{BB962C8B-B14F-4D97-AF65-F5344CB8AC3E}">
        <p14:creationId xmlns:p14="http://schemas.microsoft.com/office/powerpoint/2010/main" val="33219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-8792"/>
            <a:ext cx="7010400" cy="692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</a:t>
            </a:r>
          </a:p>
          <a:p>
            <a:pPr algn="ctr"/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Bother?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002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0" y="54864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2" descr="http://www.slashfilm.com/wp/wp-content/images/cheshire-cat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164592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95600" y="228600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Wisdom from the </a:t>
            </a:r>
            <a:r>
              <a:rPr lang="en-US" sz="4800" b="1" dirty="0">
                <a:solidFill>
                  <a:srgbClr val="FF66FF"/>
                </a:solidFill>
                <a:latin typeface="Arial Black" pitchFamily="34" charset="0"/>
                <a:cs typeface="Arial" pitchFamily="34" charset="0"/>
              </a:rPr>
              <a:t>C</a:t>
            </a:r>
            <a:r>
              <a:rPr lang="en-US" sz="4800" b="1" dirty="0">
                <a:solidFill>
                  <a:srgbClr val="66FFFF"/>
                </a:solidFill>
                <a:latin typeface="Arial Black" pitchFamily="34" charset="0"/>
                <a:cs typeface="Arial" pitchFamily="34" charset="0"/>
              </a:rPr>
              <a:t>H</a:t>
            </a:r>
            <a:r>
              <a:rPr lang="en-US" sz="4800" b="1" dirty="0">
                <a:solidFill>
                  <a:srgbClr val="FF66FF"/>
                </a:solidFill>
                <a:latin typeface="Arial Black" pitchFamily="34" charset="0"/>
                <a:cs typeface="Arial" pitchFamily="34" charset="0"/>
              </a:rPr>
              <a:t>E</a:t>
            </a:r>
            <a:r>
              <a:rPr lang="en-US" sz="4800" b="1" dirty="0">
                <a:solidFill>
                  <a:srgbClr val="66FFFF"/>
                </a:solidFill>
                <a:latin typeface="Arial Black" pitchFamily="34" charset="0"/>
                <a:cs typeface="Arial" pitchFamily="34" charset="0"/>
              </a:rPr>
              <a:t>S</a:t>
            </a:r>
            <a:r>
              <a:rPr lang="en-US" sz="4800" b="1" dirty="0">
                <a:solidFill>
                  <a:srgbClr val="FF66FF"/>
                </a:solidFill>
                <a:latin typeface="Arial Black" pitchFamily="34" charset="0"/>
                <a:cs typeface="Arial" pitchFamily="34" charset="0"/>
              </a:rPr>
              <a:t>H</a:t>
            </a:r>
            <a:r>
              <a:rPr lang="en-US" sz="4800" b="1" dirty="0">
                <a:solidFill>
                  <a:srgbClr val="66FFFF"/>
                </a:solidFill>
                <a:latin typeface="Arial Black" pitchFamily="34" charset="0"/>
                <a:cs typeface="Arial" pitchFamily="34" charset="0"/>
              </a:rPr>
              <a:t>I</a:t>
            </a:r>
            <a:r>
              <a:rPr lang="en-US" sz="4800" b="1" dirty="0">
                <a:solidFill>
                  <a:srgbClr val="FF66FF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en-US" sz="4800" b="1" dirty="0">
                <a:solidFill>
                  <a:srgbClr val="66FFFF"/>
                </a:solidFill>
                <a:latin typeface="Arial Black" pitchFamily="34" charset="0"/>
                <a:cs typeface="Arial" pitchFamily="34" charset="0"/>
              </a:rPr>
              <a:t>E</a:t>
            </a:r>
            <a:r>
              <a:rPr lang="en-US" sz="4800" b="1" dirty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 CAT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51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479" tIns="41239" rIns="82479" bIns="41239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Comic Sans MS" pitchFamily="66" charset="0"/>
              </a:rPr>
              <a:t>“Would you tell me, please, which way I ought to go from here?”, said Alice.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“That depends a good deal on where you want to get to,” said the Cat.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“I don’t much care where – “ said Alice.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“Then it doesn’t matter which way you go,” said the Cat.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erpetua" pitchFamily="18" charset="0"/>
              </a:rPr>
              <a:t/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erpetua" pitchFamily="18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erpetua" pitchFamily="18" charset="0"/>
              </a:rPr>
              <a:t>	            ~ Lewis Carroll, Alice’s Adventure in Wonderland</a:t>
            </a:r>
          </a:p>
        </p:txBody>
      </p:sp>
    </p:spTree>
    <p:extLst>
      <p:ext uri="{BB962C8B-B14F-4D97-AF65-F5344CB8AC3E}">
        <p14:creationId xmlns:p14="http://schemas.microsoft.com/office/powerpoint/2010/main" val="36085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96" t="15996" r="34002" b="41338"/>
          <a:stretch/>
        </p:blipFill>
        <p:spPr>
          <a:xfrm>
            <a:off x="0" y="2130850"/>
            <a:ext cx="6324600" cy="2448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96" t="50000" r="34002" b="19781"/>
          <a:stretch/>
        </p:blipFill>
        <p:spPr>
          <a:xfrm>
            <a:off x="2153376" y="4933361"/>
            <a:ext cx="6990624" cy="1916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96" t="20445" r="34002" b="51112"/>
          <a:stretch/>
        </p:blipFill>
        <p:spPr>
          <a:xfrm>
            <a:off x="1762126" y="14140"/>
            <a:ext cx="7381874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504975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6815591" y="2330198"/>
            <a:ext cx="1973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means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391" y="5426802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800" y="3196890"/>
            <a:ext cx="2683200" cy="1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96" t="15996" r="34002" b="41338"/>
          <a:stretch/>
        </p:blipFill>
        <p:spPr>
          <a:xfrm>
            <a:off x="2451100" y="2162784"/>
            <a:ext cx="66929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96" t="48221" r="34002" b="23333"/>
          <a:stretch/>
        </p:blipFill>
        <p:spPr>
          <a:xfrm>
            <a:off x="-1" y="4953000"/>
            <a:ext cx="7317949" cy="1888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96" t="15997" r="34002" b="55558"/>
          <a:stretch/>
        </p:blipFill>
        <p:spPr>
          <a:xfrm>
            <a:off x="0" y="0"/>
            <a:ext cx="7247936" cy="18704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51305" y="304800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550" y="2971800"/>
            <a:ext cx="1973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means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51305" y="5435586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0026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54"/>
            <a:ext cx="8229600" cy="907958"/>
          </a:xfrm>
        </p:spPr>
        <p:txBody>
          <a:bodyPr/>
          <a:lstStyle/>
          <a:p>
            <a:r>
              <a:rPr lang="en-US" sz="4800" b="1" dirty="0">
                <a:solidFill>
                  <a:srgbClr val="FFC000"/>
                </a:solidFill>
                <a:effectLst/>
              </a:rPr>
              <a:t>DART Team Task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5534561"/>
            <a:ext cx="5105400" cy="123110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*NOTE: </a:t>
            </a:r>
            <a:r>
              <a:rPr lang="en-US" sz="1800" dirty="0"/>
              <a:t>Grades K, 1, and 2 use the appropriate Grade 3 assessment.</a:t>
            </a:r>
          </a:p>
          <a:p>
            <a:r>
              <a:rPr lang="en-US" sz="1800" dirty="0"/>
              <a:t>Science use a Math assessment</a:t>
            </a:r>
          </a:p>
          <a:p>
            <a:r>
              <a:rPr lang="en-US" sz="1800" dirty="0"/>
              <a:t>Social Studies use an ELA 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3934" y="922612"/>
            <a:ext cx="50147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Task: </a:t>
            </a:r>
          </a:p>
          <a:p>
            <a:r>
              <a:rPr lang="en-US" sz="2200" dirty="0"/>
              <a:t>Work in your DART team to deconstruct a sample </a:t>
            </a:r>
            <a:r>
              <a:rPr lang="en-US" sz="2200" dirty="0" err="1"/>
              <a:t>AzMERIT</a:t>
            </a:r>
            <a:r>
              <a:rPr lang="en-US" sz="2200" dirty="0"/>
              <a:t> assessment*.</a:t>
            </a:r>
          </a:p>
          <a:p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Use the sample assessment items and the item analysis chart to: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Analyze each assessment item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Identify the DOK level of the item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Establish when it is taught in the current suggested pacing guide</a:t>
            </a:r>
          </a:p>
          <a:p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00" t="10668" r="69000" b="14667"/>
          <a:stretch/>
        </p:blipFill>
        <p:spPr>
          <a:xfrm>
            <a:off x="0" y="922612"/>
            <a:ext cx="4038600" cy="58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20716"/>
            <a:ext cx="4072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Brain Break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 b="-61"/>
          <a:stretch/>
        </p:blipFill>
        <p:spPr bwMode="auto">
          <a:xfrm>
            <a:off x="838200" y="1219200"/>
            <a:ext cx="69342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6849"/>
            <a:ext cx="8229600" cy="17795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b="1" dirty="0">
                <a:solidFill>
                  <a:srgbClr val="FFCCFF"/>
                </a:solidFill>
              </a:rPr>
              <a:t>G</a:t>
            </a:r>
            <a:r>
              <a:rPr lang="en-US" sz="6000" b="1" dirty="0"/>
              <a:t>o</a:t>
            </a:r>
            <a:r>
              <a:rPr lang="en-US" sz="6000" b="1" dirty="0">
                <a:solidFill>
                  <a:srgbClr val="99FF66"/>
                </a:solidFill>
              </a:rPr>
              <a:t>o</a:t>
            </a:r>
            <a:r>
              <a:rPr lang="en-US" sz="6000" b="1" dirty="0">
                <a:solidFill>
                  <a:srgbClr val="FFFF00"/>
                </a:solidFill>
              </a:rPr>
              <a:t>d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chemeClr val="hlink"/>
                </a:solidFill>
              </a:rPr>
              <a:t>I</a:t>
            </a:r>
            <a:r>
              <a:rPr lang="en-US" sz="6000" b="1" dirty="0">
                <a:solidFill>
                  <a:srgbClr val="66FFFF"/>
                </a:solidFill>
              </a:rPr>
              <a:t>n</a:t>
            </a:r>
            <a:r>
              <a:rPr lang="en-US" sz="6000" b="1" dirty="0">
                <a:solidFill>
                  <a:srgbClr val="FFCCFF"/>
                </a:solidFill>
              </a:rPr>
              <a:t>s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 sz="6000" b="1" dirty="0">
                <a:solidFill>
                  <a:srgbClr val="66CCFF"/>
                </a:solidFill>
              </a:rPr>
              <a:t>r</a:t>
            </a:r>
            <a:r>
              <a:rPr lang="en-US" sz="6000" b="1" dirty="0">
                <a:solidFill>
                  <a:srgbClr val="FF66CC"/>
                </a:solidFill>
              </a:rPr>
              <a:t>u</a:t>
            </a:r>
            <a:r>
              <a:rPr lang="en-US" sz="6000" b="1" dirty="0">
                <a:solidFill>
                  <a:srgbClr val="00CC00"/>
                </a:solidFill>
              </a:rPr>
              <a:t>c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 sz="6000" b="1" dirty="0">
                <a:solidFill>
                  <a:schemeClr val="hlink"/>
                </a:solidFill>
              </a:rPr>
              <a:t>i</a:t>
            </a:r>
            <a:r>
              <a:rPr lang="en-US" sz="6000" b="1" dirty="0">
                <a:solidFill>
                  <a:srgbClr val="66CCFF"/>
                </a:solidFill>
              </a:rPr>
              <a:t>o</a:t>
            </a:r>
            <a:r>
              <a:rPr lang="en-US" sz="6000" b="1" dirty="0">
                <a:solidFill>
                  <a:srgbClr val="FF99FF"/>
                </a:solidFill>
              </a:rPr>
              <a:t>n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3200" dirty="0"/>
              <a:t>(Keep it Simple…Keep it Real)</a:t>
            </a:r>
            <a:endParaRPr lang="en-US" sz="48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8991600" cy="45720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3600" b="1" dirty="0">
                <a:effectLst/>
                <a:latin typeface="Comic Sans MS" panose="030F0702030302020204" pitchFamily="66" charset="0"/>
              </a:rPr>
              <a:t>“We can, whenever and wherever we choose, </a:t>
            </a:r>
            <a:r>
              <a:rPr lang="en-US" sz="3600" b="1" u="sng" dirty="0">
                <a:effectLst/>
                <a:latin typeface="Comic Sans MS" panose="030F0702030302020204" pitchFamily="66" charset="0"/>
              </a:rPr>
              <a:t>successfully teach all children whose schooling is of interest to us</a:t>
            </a:r>
            <a:r>
              <a:rPr lang="en-US" sz="3600" b="1" dirty="0">
                <a:effectLst/>
                <a:latin typeface="Comic Sans MS" panose="030F0702030302020204" pitchFamily="66" charset="0"/>
              </a:rPr>
              <a:t>. We already know more than we need to do that. Whether or not we do it must finally depend on how we feel about the fact that we haven’t so far.”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</a:p>
          <a:p>
            <a:pPr algn="r" eaLnBrk="1" hangingPunct="1">
              <a:buNone/>
              <a:defRPr/>
            </a:pPr>
            <a:r>
              <a:rPr lang="en-US" sz="2000" dirty="0"/>
              <a:t>~Ron Edmonds</a:t>
            </a:r>
          </a:p>
        </p:txBody>
      </p:sp>
      <p:pic>
        <p:nvPicPr>
          <p:cNvPr id="4100" name="Picture 4" descr="j028908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3200" y="0"/>
            <a:ext cx="1320800" cy="1981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0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0" dirty="0"/>
              <a:t>Prepared for the </a:t>
            </a:r>
            <a:r>
              <a:rPr lang="en-US" sz="1800" dirty="0"/>
              <a:t>GEARS</a:t>
            </a:r>
            <a:r>
              <a:rPr lang="en-US" sz="1800" b="0" dirty="0"/>
              <a:t> Team Members of</a:t>
            </a:r>
          </a:p>
          <a:p>
            <a:pPr algn="ctr" eaLnBrk="0" hangingPunct="0"/>
            <a:r>
              <a:rPr lang="en-US" sz="2800" b="1" cap="small" dirty="0">
                <a:solidFill>
                  <a:srgbClr val="FFFF00"/>
                </a:solidFill>
              </a:rPr>
              <a:t>AVONDALE Elementary School District #44</a:t>
            </a:r>
          </a:p>
          <a:p>
            <a:pPr algn="ctr" eaLnBrk="0" hangingPunct="0"/>
            <a:r>
              <a:rPr lang="en-US" sz="2400" b="0" dirty="0"/>
              <a:t> </a:t>
            </a:r>
            <a:r>
              <a:rPr lang="en-US" b="0" dirty="0"/>
              <a:t>by </a:t>
            </a:r>
            <a:r>
              <a:rPr lang="en-US" b="0" i="1" dirty="0">
                <a:latin typeface="Monotype Corsiva" pitchFamily="66" charset="0"/>
              </a:rPr>
              <a:t>Dan Mulligan, Ed. D., </a:t>
            </a:r>
            <a:r>
              <a:rPr lang="en-US" b="0" i="1" dirty="0" err="1">
                <a:latin typeface="Monotype Corsiva" pitchFamily="66" charset="0"/>
              </a:rPr>
              <a:t>flexiblecreativity.com</a:t>
            </a:r>
            <a:r>
              <a:rPr lang="en-US" b="0" i="1" dirty="0">
                <a:latin typeface="Monotype Corsiva" pitchFamily="66" charset="0"/>
              </a:rPr>
              <a:t> </a:t>
            </a:r>
            <a:r>
              <a:rPr lang="en-US" sz="1800" b="1" dirty="0">
                <a:latin typeface="+mn-lt"/>
              </a:rPr>
              <a:t>(Twitter: @</a:t>
            </a:r>
            <a:r>
              <a:rPr lang="en-US" sz="1800" b="1" dirty="0" err="1">
                <a:latin typeface="+mn-lt"/>
              </a:rPr>
              <a:t>drdanmulligan</a:t>
            </a:r>
            <a:r>
              <a:rPr lang="en-US" sz="1800" b="1" dirty="0">
                <a:latin typeface="+mn-lt"/>
              </a:rPr>
              <a:t>)</a:t>
            </a:r>
          </a:p>
          <a:p>
            <a:pPr algn="ctr" eaLnBrk="0" hangingPunct="0"/>
            <a:r>
              <a:rPr lang="en-US" sz="1400" b="1" dirty="0">
                <a:latin typeface="+mn-lt"/>
              </a:rPr>
              <a:t>July 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50"/>
            <a:ext cx="9144000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small" dirty="0"/>
              <a:t>In Avondale, </a:t>
            </a:r>
            <a:r>
              <a:rPr lang="en-US" sz="2400" b="1" cap="small" dirty="0">
                <a:solidFill>
                  <a:srgbClr val="FFFF00"/>
                </a:solidFill>
              </a:rPr>
              <a:t>every student </a:t>
            </a:r>
            <a:r>
              <a:rPr lang="en-US" sz="2400" b="1" cap="small" dirty="0"/>
              <a:t>will grow as a </a:t>
            </a:r>
            <a:r>
              <a:rPr lang="en-US" sz="2400" b="1" cap="small" dirty="0">
                <a:solidFill>
                  <a:srgbClr val="CCFF66"/>
                </a:solidFill>
              </a:rPr>
              <a:t>thinker</a:t>
            </a:r>
            <a:r>
              <a:rPr lang="en-US" sz="2400" b="1" cap="small" dirty="0"/>
              <a:t>, </a:t>
            </a:r>
            <a:r>
              <a:rPr lang="en-US" sz="2400" b="1" cap="small" dirty="0">
                <a:solidFill>
                  <a:srgbClr val="FFC000"/>
                </a:solidFill>
              </a:rPr>
              <a:t>problem solver</a:t>
            </a:r>
            <a:r>
              <a:rPr lang="en-US" sz="2400" b="1" cap="small" dirty="0"/>
              <a:t>, and </a:t>
            </a:r>
            <a:r>
              <a:rPr lang="en-US" sz="2400" b="1" cap="small" dirty="0">
                <a:solidFill>
                  <a:srgbClr val="CCFFCC"/>
                </a:solidFill>
              </a:rPr>
              <a:t>communicator</a:t>
            </a:r>
            <a:r>
              <a:rPr lang="en-US" sz="2400" b="1" cap="small" dirty="0"/>
              <a:t> to pursue a future without limits.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376354" y="1371600"/>
            <a:ext cx="3881446" cy="30480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42746" y="2438400"/>
            <a:ext cx="3822220" cy="3047999"/>
          </a:xfrm>
          <a:prstGeom prst="ellipse">
            <a:avLst/>
          </a:prstGeom>
          <a:noFill/>
          <a:ln w="44450" cap="flat" cmpd="sng" algn="ctr">
            <a:solidFill>
              <a:srgbClr val="8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15784" y="1270684"/>
            <a:ext cx="3728016" cy="3122753"/>
          </a:xfrm>
          <a:prstGeom prst="ellipse">
            <a:avLst/>
          </a:prstGeom>
          <a:noFill/>
          <a:ln w="4445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7245" y="1888752"/>
            <a:ext cx="176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Essential Knowledge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44932" y="1888752"/>
            <a:ext cx="1835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Essential Skills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3667" y="4454660"/>
            <a:ext cx="2400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Essential Vocabulary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2362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FF66"/>
                </a:solidFill>
              </a:rPr>
              <a:t>LEARNING TARGET</a:t>
            </a:r>
          </a:p>
        </p:txBody>
      </p:sp>
      <p:pic>
        <p:nvPicPr>
          <p:cNvPr id="16" name="Picture 2" descr="http://www.mopays.com/wp-content/uploads/2012/06/children-rea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80" y="2352461"/>
            <a:ext cx="1834586" cy="109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1" y="2270898"/>
            <a:ext cx="1834586" cy="1122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685800" y="54864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31376" y="6001173"/>
            <a:ext cx="9005333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“The difference between who you are and what you want to be is what you do.”</a:t>
            </a:r>
            <a:r>
              <a:rPr lang="en-US" sz="1800" b="1" dirty="0"/>
              <a:t>						</a:t>
            </a:r>
            <a:r>
              <a:rPr lang="en-US" sz="1400" b="1" dirty="0"/>
              <a:t>~Bill Phillips,2006</a:t>
            </a:r>
            <a:endParaRPr lang="en-US" sz="1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395" y="981680"/>
            <a:ext cx="3185790" cy="2980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1" y="4078298"/>
            <a:ext cx="5680266" cy="13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/>
      <p:bldP spid="4" grpId="0" animBg="1"/>
      <p:bldP spid="9" grpId="0" animBg="1"/>
      <p:bldP spid="10" grpId="0" animBg="1"/>
      <p:bldP spid="5" grpId="0"/>
      <p:bldP spid="13" grpId="0"/>
      <p:bldP spid="14" grpId="0"/>
      <p:bldP spid="15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46"/>
            <a:ext cx="8229600" cy="86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Affirming our Beliefs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398500"/>
            <a:ext cx="8229600" cy="516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We </a:t>
            </a:r>
            <a:r>
              <a:rPr lang="en" b="1"/>
              <a:t>believe </a:t>
            </a:r>
            <a:r>
              <a:rPr lang="en"/>
              <a:t>all children are capable of success – No exceptions.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We </a:t>
            </a:r>
            <a:r>
              <a:rPr lang="en" b="1"/>
              <a:t>connect </a:t>
            </a:r>
            <a:r>
              <a:rPr lang="en"/>
              <a:t>all children to caring adults to reveal and grow the possibilities.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We </a:t>
            </a:r>
            <a:r>
              <a:rPr lang="en" b="1"/>
              <a:t>prepare </a:t>
            </a:r>
            <a:r>
              <a:rPr lang="en"/>
              <a:t>students for their future by time traveling to allow children to see their potential in four destinations and to plan for it today. We are a district of Hope.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" name="Shape 99" descr="AESD_Logo_SMALL_White_Transp.png"/>
          <p:cNvPicPr preferRelativeResize="0"/>
          <p:nvPr/>
        </p:nvPicPr>
        <p:blipFill rotWithShape="1">
          <a:blip r:embed="rId3">
            <a:alphaModFix amt="56000"/>
          </a:blip>
          <a:srcRect/>
          <a:stretch/>
        </p:blipFill>
        <p:spPr>
          <a:xfrm>
            <a:off x="7998139" y="5714825"/>
            <a:ext cx="859500" cy="8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7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4" y="55171"/>
            <a:ext cx="39356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Today’s</a:t>
            </a:r>
            <a:r>
              <a:rPr lang="en-US" sz="7200" b="1" cap="none" spc="0" dirty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5700" y="1230100"/>
            <a:ext cx="91423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GOAL: To Clarify Our Work:</a:t>
            </a:r>
          </a:p>
          <a:p>
            <a:pPr algn="ctr"/>
            <a:endParaRPr lang="en-US" sz="2800" dirty="0"/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Today I will: work with my peers to increase my understanding of the rigor embedded in the Arizona standards and related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AzMERIT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items.</a:t>
            </a:r>
          </a:p>
          <a:p>
            <a:endParaRPr lang="en-US" sz="2800" dirty="0"/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So I can:  </a:t>
            </a:r>
            <a:r>
              <a:rPr lang="en-US" sz="2800" dirty="0"/>
              <a:t>unpack a standard and decompose assessment items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/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I will know I have it: when I can </a:t>
            </a:r>
            <a:r>
              <a:rPr lang="en-US" sz="2800" dirty="0"/>
              <a:t>identify/revise/create focused assessment and lessons.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54" y="24310"/>
            <a:ext cx="8534400" cy="50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endParaRPr lang="en-US" sz="2800" b="1" cap="small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8831" y="5702146"/>
            <a:ext cx="48910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Objective</a:t>
            </a:r>
            <a:r>
              <a:rPr lang="en-US" sz="7200" b="1" cap="none" spc="0" dirty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51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39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>
                <a:solidFill>
                  <a:srgbClr val="CCFFFF"/>
                </a:solidFill>
                <a:effectLst/>
                <a:latin typeface="Aharoni" pitchFamily="2" charset="-79"/>
                <a:cs typeface="Aharoni" pitchFamily="2" charset="-79"/>
              </a:rPr>
              <a:t>M</a:t>
            </a:r>
            <a:r>
              <a:rPr lang="en-US" sz="6000" dirty="0">
                <a:solidFill>
                  <a:schemeClr val="hlink"/>
                </a:solidFill>
                <a:effectLst/>
                <a:latin typeface="Aharoni" pitchFamily="2" charset="-79"/>
                <a:cs typeface="Aharoni" pitchFamily="2" charset="-79"/>
              </a:rPr>
              <a:t>i</a:t>
            </a:r>
            <a:r>
              <a:rPr lang="en-US" sz="6000" dirty="0">
                <a:solidFill>
                  <a:schemeClr val="folHlink"/>
                </a:solidFill>
                <a:effectLst/>
                <a:latin typeface="Aharoni" pitchFamily="2" charset="-79"/>
                <a:cs typeface="Aharoni" pitchFamily="2" charset="-79"/>
              </a:rPr>
              <a:t>x</a:t>
            </a:r>
            <a:r>
              <a:rPr lang="en-US" sz="6000" dirty="0">
                <a:solidFill>
                  <a:srgbClr val="99FF99"/>
                </a:solidFill>
                <a:effectLst/>
                <a:latin typeface="Aharoni" pitchFamily="2" charset="-79"/>
                <a:cs typeface="Aharoni" pitchFamily="2" charset="-79"/>
              </a:rPr>
              <a:t> i</a:t>
            </a:r>
            <a:r>
              <a:rPr lang="en-US" sz="6000" dirty="0">
                <a:solidFill>
                  <a:srgbClr val="FFFF99"/>
                </a:solidFill>
                <a:effectLst/>
                <a:latin typeface="Aharoni" pitchFamily="2" charset="-79"/>
                <a:cs typeface="Aharoni" pitchFamily="2" charset="-79"/>
              </a:rPr>
              <a:t>t</a:t>
            </a:r>
            <a:r>
              <a:rPr lang="en-US" sz="6000" dirty="0">
                <a:solidFill>
                  <a:srgbClr val="99FF99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  <a:r>
              <a:rPr lang="en-US" sz="6000" dirty="0">
                <a:solidFill>
                  <a:srgbClr val="FFCCFF"/>
                </a:solidFill>
                <a:effectLst/>
                <a:latin typeface="Aharoni" pitchFamily="2" charset="-79"/>
                <a:cs typeface="Aharoni" pitchFamily="2" charset="-79"/>
              </a:rPr>
              <a:t>U</a:t>
            </a:r>
            <a:r>
              <a:rPr lang="en-US" sz="6000" dirty="0">
                <a:solidFill>
                  <a:srgbClr val="FFFFCC"/>
                </a:solidFill>
                <a:effectLst/>
                <a:latin typeface="Aharoni" pitchFamily="2" charset="-79"/>
                <a:cs typeface="Aharoni" pitchFamily="2" charset="-79"/>
              </a:rPr>
              <a:t>p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sz="4000" b="1" dirty="0">
                <a:solidFill>
                  <a:srgbClr val="FFC000"/>
                </a:solidFill>
                <a:effectLst/>
              </a:rPr>
              <a:t>in the Box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2"/>
            <a:ext cx="9144000" cy="45307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Listen for the topic and the amount of time;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Silently mix around the room;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When directed, pair up with person closest to you;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In pairs, Partner A shares and Partner B listens;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Partner B responds to what he/she heard by paraphrasing: </a:t>
            </a:r>
            <a:r>
              <a:rPr lang="en-US" b="1" dirty="0">
                <a:effectLst/>
              </a:rPr>
              <a:t>“LET ME TELL YOU WHAT I UNDERSTOOD YOU TO SAY”;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Record summary of partners response; then</a:t>
            </a:r>
            <a:endParaRPr lang="en-US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Switch Roles</a:t>
            </a:r>
          </a:p>
        </p:txBody>
      </p:sp>
      <p:pic>
        <p:nvPicPr>
          <p:cNvPr id="39940" name="Picture 4" descr="9060801408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86600" y="0"/>
            <a:ext cx="2057400" cy="2057400"/>
          </a:xfrm>
        </p:spPr>
      </p:pic>
    </p:spTree>
    <p:extLst>
      <p:ext uri="{BB962C8B-B14F-4D97-AF65-F5344CB8AC3E}">
        <p14:creationId xmlns:p14="http://schemas.microsoft.com/office/powerpoint/2010/main" val="28468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7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8803" name="Group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0" y="1752600"/>
          <a:ext cx="9144000" cy="4876800"/>
        </p:xfrm>
        <a:graphic>
          <a:graphicData uri="http://schemas.openxmlformats.org/drawingml/2006/table">
            <a:tbl>
              <a:tblPr/>
              <a:tblGrid>
                <a:gridCol w="4573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0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L="91431" marR="91431" marT="45715" marB="45715" horzOverflow="overflow">
                    <a:lnL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L="91431" marR="91431" marT="45715" marB="45715" horzOverflow="overflow">
                    <a:lnL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L="91431" marR="91431" marT="45715" marB="45715" horzOverflow="overflow">
                    <a:lnL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1" marR="91431" marT="45715" marB="45715" horzOverflow="overflow">
                    <a:lnL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876800" y="1803400"/>
            <a:ext cx="42206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sz="2800" b="1" dirty="0">
                <a:solidFill>
                  <a:srgbClr val="00FFFF"/>
                </a:solidFill>
              </a:rPr>
              <a:t>How will unpacking a standard impact assessment and lesson planning? Explain…</a:t>
            </a:r>
            <a:endParaRPr lang="en-US" sz="2800" dirty="0">
              <a:solidFill>
                <a:srgbClr val="CCFFCC"/>
              </a:solidFill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88814" name="WordArt 14"/>
          <p:cNvSpPr>
            <a:spLocks noChangeArrowheads="1" noChangeShapeType="1" noTextEdit="1"/>
          </p:cNvSpPr>
          <p:nvPr/>
        </p:nvSpPr>
        <p:spPr bwMode="auto">
          <a:xfrm>
            <a:off x="990600" y="228602"/>
            <a:ext cx="7391400" cy="1179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Thinking inside the Box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838202" y="20574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800"/>
          </a:p>
        </p:txBody>
      </p:sp>
      <p:sp>
        <p:nvSpPr>
          <p:cNvPr id="588816" name="Text Box 16"/>
          <p:cNvSpPr txBox="1">
            <a:spLocks noChangeArrowheads="1"/>
          </p:cNvSpPr>
          <p:nvPr/>
        </p:nvSpPr>
        <p:spPr bwMode="auto">
          <a:xfrm>
            <a:off x="381000" y="1752600"/>
            <a:ext cx="4191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FF99"/>
                </a:solidFill>
              </a:rPr>
              <a:t>Describe the elements of unpacking a standard? What are some tools you and/or your DART team used during the process? Explain.</a:t>
            </a:r>
          </a:p>
        </p:txBody>
      </p:sp>
      <p:sp>
        <p:nvSpPr>
          <p:cNvPr id="588818" name="Text Box 18"/>
          <p:cNvSpPr txBox="1">
            <a:spLocks noChangeArrowheads="1"/>
          </p:cNvSpPr>
          <p:nvPr/>
        </p:nvSpPr>
        <p:spPr bwMode="auto">
          <a:xfrm>
            <a:off x="381000" y="4267200"/>
            <a:ext cx="4191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FF00"/>
                </a:solidFill>
              </a:rPr>
              <a:t>How would you justify to teachers at your school why it is important to unpack standards?</a:t>
            </a:r>
            <a:endParaRPr lang="en-US" sz="2600" b="1" i="1" dirty="0">
              <a:solidFill>
                <a:srgbClr val="00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53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8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8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88816" grpId="0"/>
      <p:bldP spid="5888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0850" name="Group 2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0" y="1752600"/>
          <a:ext cx="9144000" cy="5029200"/>
        </p:xfrm>
        <a:graphic>
          <a:graphicData uri="http://schemas.openxmlformats.org/drawingml/2006/table">
            <a:tbl>
              <a:tblPr/>
              <a:tblGrid>
                <a:gridCol w="4573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0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L="91431" marR="91431" marT="45715" marB="45715" horzOverflow="overflow">
                    <a:lnL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L="91431" marR="91431" marT="45715" marB="45715" horzOverflow="overflow">
                    <a:lnL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800"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L="91431" marR="91431" marT="45715" marB="45715" horzOverflow="overflow">
                    <a:lnL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1" marR="91431" marT="45715" marB="45715" horzOverflow="overflow">
                    <a:lnL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838202" y="20574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800"/>
          </a:p>
        </p:txBody>
      </p:sp>
      <p:sp>
        <p:nvSpPr>
          <p:cNvPr id="590862" name="Text Box 14"/>
          <p:cNvSpPr txBox="1">
            <a:spLocks noChangeArrowheads="1"/>
          </p:cNvSpPr>
          <p:nvPr/>
        </p:nvSpPr>
        <p:spPr bwMode="auto">
          <a:xfrm>
            <a:off x="304800" y="1752600"/>
            <a:ext cx="4343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99"/>
                </a:solidFill>
              </a:rPr>
              <a:t>Describe the elements of unpacking a standard? What are some tools you and/or your DART team used during the process? Explain.</a:t>
            </a:r>
          </a:p>
        </p:txBody>
      </p:sp>
      <p:sp>
        <p:nvSpPr>
          <p:cNvPr id="590864" name="Text Box 16"/>
          <p:cNvSpPr txBox="1">
            <a:spLocks noChangeArrowheads="1"/>
          </p:cNvSpPr>
          <p:nvPr/>
        </p:nvSpPr>
        <p:spPr bwMode="auto">
          <a:xfrm>
            <a:off x="304800" y="4572000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How would you justify to teachers at your school why it is important to unpack standards?</a:t>
            </a:r>
            <a:endParaRPr lang="en-US" sz="2400" b="1" i="1" dirty="0">
              <a:solidFill>
                <a:srgbClr val="00FF00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995333" y="1752600"/>
            <a:ext cx="411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sz="2400" b="1" dirty="0">
                <a:solidFill>
                  <a:srgbClr val="00FFFF"/>
                </a:solidFill>
              </a:rPr>
              <a:t>How will unpacking a standard impact assessment and lesson planning? Explain…</a:t>
            </a:r>
            <a:endParaRPr lang="en-US" sz="2600" dirty="0">
              <a:solidFill>
                <a:srgbClr val="CCFF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6483" y="-76200"/>
            <a:ext cx="69172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Share the Ideas you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Gathered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8331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900"/>
                                        <p:tgtEl>
                                          <p:spTgt spid="59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62" grpId="0"/>
      <p:bldP spid="590864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2819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FFCCFF"/>
                </a:solidFill>
              </a:rPr>
              <a:t>Three types of curricula exist in any classroom: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99FF"/>
                </a:solidFill>
              </a:rPr>
              <a:t>The Intended Curriculum</a:t>
            </a:r>
            <a:r>
              <a:rPr lang="en-US" dirty="0">
                <a:solidFill>
                  <a:srgbClr val="66FF66"/>
                </a:solidFill>
              </a:rPr>
              <a:t>: content/skill specified by the state, district, or school at a particular grade level.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The Implemented Curriculum</a:t>
            </a:r>
            <a:r>
              <a:rPr lang="en-US" dirty="0">
                <a:solidFill>
                  <a:srgbClr val="66FF66"/>
                </a:solidFill>
              </a:rPr>
              <a:t>: content/skill actually delivered by the teacher.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CCECFF"/>
                </a:solidFill>
              </a:rPr>
              <a:t>The Attained Curriculum</a:t>
            </a:r>
            <a:r>
              <a:rPr lang="en-US" dirty="0">
                <a:solidFill>
                  <a:srgbClr val="66FF66"/>
                </a:solidFill>
              </a:rPr>
              <a:t>: content/skill actually learned by the students.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685800" y="4800600"/>
            <a:ext cx="2819400" cy="9461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99FF"/>
                </a:solidFill>
              </a:rPr>
              <a:t>Intended Curriculum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3581400" y="4114800"/>
            <a:ext cx="2286000" cy="9461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Implemented Curriculum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5943600" y="4724400"/>
            <a:ext cx="2362200" cy="946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ECFF"/>
                </a:solidFill>
              </a:rPr>
              <a:t>Attained Curriculum</a:t>
            </a:r>
          </a:p>
        </p:txBody>
      </p:sp>
      <p:pic>
        <p:nvPicPr>
          <p:cNvPr id="15366" name="Picture 7" descr="BD0713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029200"/>
            <a:ext cx="10160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BD0720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600700"/>
            <a:ext cx="15160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AutoShape 9"/>
          <p:cNvSpPr>
            <a:spLocks noChangeArrowheads="1"/>
          </p:cNvSpPr>
          <p:nvPr/>
        </p:nvSpPr>
        <p:spPr bwMode="auto">
          <a:xfrm rot="-2469805">
            <a:off x="2895600" y="4724400"/>
            <a:ext cx="838200" cy="228600"/>
          </a:xfrm>
          <a:prstGeom prst="leftRightArrow">
            <a:avLst>
              <a:gd name="adj1" fmla="val 50000"/>
              <a:gd name="adj2" fmla="val 7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9" name="AutoShape 10"/>
          <p:cNvSpPr>
            <a:spLocks noChangeArrowheads="1"/>
          </p:cNvSpPr>
          <p:nvPr/>
        </p:nvSpPr>
        <p:spPr bwMode="auto">
          <a:xfrm rot="2565289">
            <a:off x="5562600" y="4724400"/>
            <a:ext cx="838200" cy="228600"/>
          </a:xfrm>
          <a:prstGeom prst="leftRightArrow">
            <a:avLst>
              <a:gd name="adj1" fmla="val 50000"/>
              <a:gd name="adj2" fmla="val 7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70" name="AutoShape 11"/>
          <p:cNvSpPr>
            <a:spLocks noChangeArrowheads="1"/>
          </p:cNvSpPr>
          <p:nvPr/>
        </p:nvSpPr>
        <p:spPr bwMode="auto">
          <a:xfrm rot="1872489">
            <a:off x="2743200" y="6019800"/>
            <a:ext cx="1524000" cy="228600"/>
          </a:xfrm>
          <a:prstGeom prst="left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71" name="AutoShape 12"/>
          <p:cNvSpPr>
            <a:spLocks noChangeArrowheads="1"/>
          </p:cNvSpPr>
          <p:nvPr/>
        </p:nvSpPr>
        <p:spPr bwMode="auto">
          <a:xfrm rot="-2469805">
            <a:off x="4876800" y="5943600"/>
            <a:ext cx="1447800" cy="228600"/>
          </a:xfrm>
          <a:prstGeom prst="leftRightArrow">
            <a:avLst>
              <a:gd name="adj1" fmla="val 50000"/>
              <a:gd name="adj2" fmla="val 12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8846" name="Text Box 14" descr="Brown marble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Effective Assessment and Instruction focuses on Unpacked Standards that identify the </a:t>
            </a:r>
            <a:r>
              <a:rPr lang="en-US" sz="1800" cap="small" dirty="0">
                <a:solidFill>
                  <a:srgbClr val="FFFFCC"/>
                </a:solidFill>
                <a:latin typeface="Arial" charset="0"/>
                <a:cs typeface="+mn-cs"/>
              </a:rPr>
              <a:t>nonnegotiable knowledge, skills, processes, &amp; vocabulary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69" y="5746750"/>
            <a:ext cx="1877710" cy="11000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8519" y="2239668"/>
            <a:ext cx="48269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Idea</a:t>
            </a:r>
          </a:p>
        </p:txBody>
      </p:sp>
    </p:spTree>
    <p:extLst>
      <p:ext uri="{BB962C8B-B14F-4D97-AF65-F5344CB8AC3E}">
        <p14:creationId xmlns:p14="http://schemas.microsoft.com/office/powerpoint/2010/main" val="35161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uiExpand="1" build="p"/>
      <p:bldP spid="248835" grpId="0" animBg="1" autoUpdateAnimBg="0"/>
      <p:bldP spid="248836" grpId="0" animBg="1" autoUpdateAnimBg="0"/>
      <p:bldP spid="248837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2" y="270"/>
            <a:ext cx="5314134" cy="6826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9" y="270"/>
            <a:ext cx="527836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9" y="270"/>
            <a:ext cx="527836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7" y="23596"/>
            <a:ext cx="5321910" cy="68033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2600" y="1828800"/>
            <a:ext cx="330090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66FFFF"/>
                </a:solidFill>
                <a:effectLst/>
              </a:rPr>
              <a:t>Additional</a:t>
            </a:r>
          </a:p>
          <a:p>
            <a:pPr algn="ctr"/>
            <a:r>
              <a:rPr lang="en-US" sz="5400" dirty="0">
                <a:ln w="0"/>
                <a:solidFill>
                  <a:srgbClr val="66FFFF"/>
                </a:solidFill>
              </a:rPr>
              <a:t>DOK</a:t>
            </a:r>
          </a:p>
          <a:p>
            <a:pPr algn="ctr"/>
            <a:r>
              <a:rPr lang="en-US" sz="5400" dirty="0">
                <a:ln w="0"/>
                <a:solidFill>
                  <a:srgbClr val="66FFFF"/>
                </a:solidFill>
              </a:rPr>
              <a:t>Indicator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66FFFF"/>
                </a:solidFill>
                <a:effectLst/>
              </a:rPr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1026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3" y="1905000"/>
            <a:ext cx="6660682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2766" y="33215"/>
            <a:ext cx="7620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Process of </a:t>
            </a:r>
          </a:p>
          <a:p>
            <a:pPr algn="ctr"/>
            <a:r>
              <a:rPr lang="en-US" sz="5400" b="1" cap="sm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Unpacking Standards</a:t>
            </a:r>
          </a:p>
        </p:txBody>
      </p:sp>
    </p:spTree>
    <p:extLst>
      <p:ext uri="{BB962C8B-B14F-4D97-AF65-F5344CB8AC3E}">
        <p14:creationId xmlns:p14="http://schemas.microsoft.com/office/powerpoint/2010/main" val="553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495800"/>
            <a:ext cx="9143999" cy="20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7807755" cy="28530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880" y="402934"/>
            <a:ext cx="75360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Arizona College &amp; Career Ready Standards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4646" y="3957340"/>
            <a:ext cx="55002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Performance Level Descriptors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2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4781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1"/>
            <a:ext cx="534781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7819" y="1752600"/>
            <a:ext cx="379618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>To make an assessment truly</a:t>
            </a:r>
          </a:p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>diagnostic, we must include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>Items at each proficiency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>level.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Arrow: Up 4"/>
          <p:cNvSpPr/>
          <p:nvPr/>
        </p:nvSpPr>
        <p:spPr bwMode="auto">
          <a:xfrm>
            <a:off x="914400" y="4876800"/>
            <a:ext cx="533400" cy="609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rrow: Up 5"/>
          <p:cNvSpPr/>
          <p:nvPr/>
        </p:nvSpPr>
        <p:spPr bwMode="auto">
          <a:xfrm>
            <a:off x="2152232" y="4876800"/>
            <a:ext cx="533400" cy="609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rrow: Up 6"/>
          <p:cNvSpPr/>
          <p:nvPr/>
        </p:nvSpPr>
        <p:spPr bwMode="auto">
          <a:xfrm>
            <a:off x="3345685" y="4876800"/>
            <a:ext cx="533400" cy="609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rrow: Up 7"/>
          <p:cNvSpPr/>
          <p:nvPr/>
        </p:nvSpPr>
        <p:spPr bwMode="auto">
          <a:xfrm>
            <a:off x="4419600" y="4876800"/>
            <a:ext cx="533400" cy="609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90019" y="5486400"/>
            <a:ext cx="525780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Create items to provide feedback on student mastery of each indicator.</a:t>
            </a:r>
          </a:p>
        </p:txBody>
      </p:sp>
    </p:spTree>
    <p:extLst>
      <p:ext uri="{BB962C8B-B14F-4D97-AF65-F5344CB8AC3E}">
        <p14:creationId xmlns:p14="http://schemas.microsoft.com/office/powerpoint/2010/main" val="14732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82000">
              <a:srgbClr val="0A128C"/>
            </a:gs>
            <a:gs pos="88000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46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Montserrat"/>
              <a:buNone/>
            </a:pPr>
            <a:r>
              <a:rPr lang="en" sz="4000" b="1" i="0" u="none" strike="noStrike" cap="none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GEARS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428775"/>
            <a:ext cx="8229600" cy="516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ontserrat"/>
              <a:buNone/>
            </a:pPr>
            <a:r>
              <a:rPr lang="en"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Growing Educators,  Achieving Results with Students</a:t>
            </a:r>
          </a:p>
        </p:txBody>
      </p:sp>
      <p:pic>
        <p:nvPicPr>
          <p:cNvPr id="142" name="Shape 142" descr="Screen Shot 2016-08-09 at 6.02.2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8640" y="2728450"/>
            <a:ext cx="5346600" cy="36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99" descr="AESD_Logo_SMALL_White_Transp.png"/>
          <p:cNvPicPr preferRelativeResize="0"/>
          <p:nvPr/>
        </p:nvPicPr>
        <p:blipFill rotWithShape="1">
          <a:blip r:embed="rId4">
            <a:alphaModFix amt="56000"/>
          </a:blip>
          <a:srcRect/>
          <a:stretch/>
        </p:blipFill>
        <p:spPr>
          <a:xfrm>
            <a:off x="7998139" y="5714825"/>
            <a:ext cx="859500" cy="8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0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90" y="0"/>
            <a:ext cx="534781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089" y="0"/>
            <a:ext cx="5347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0"/>
            <a:ext cx="6086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0"/>
            <a:ext cx="4038600" cy="3187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" y="3306878"/>
            <a:ext cx="2766199" cy="3551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259985"/>
            <a:ext cx="2819400" cy="35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653541" cy="4724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18062"/>
            <a:ext cx="4343400" cy="342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4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09" y="0"/>
            <a:ext cx="544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" y="152400"/>
            <a:ext cx="8229600" cy="1143000"/>
          </a:xfrm>
        </p:spPr>
        <p:txBody>
          <a:bodyPr/>
          <a:lstStyle/>
          <a:p>
            <a:pPr algn="l"/>
            <a:r>
              <a:rPr lang="en-US" dirty="0" err="1"/>
              <a:t>AzMERIT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dirty="0"/>
              <a:t>Item Format Types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80" y="5649040"/>
            <a:ext cx="5616020" cy="100027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Resource:</a:t>
            </a:r>
          </a:p>
          <a:p>
            <a:endParaRPr lang="en-US" sz="1100" b="1" dirty="0"/>
          </a:p>
          <a:p>
            <a:r>
              <a:rPr lang="en-US" sz="2800" b="1" dirty="0" err="1">
                <a:solidFill>
                  <a:srgbClr val="FFFF00"/>
                </a:solidFill>
              </a:rPr>
              <a:t>AzMERITitemFORMATmaster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4194316" cy="198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8743" t="5254" r="30537" b="76441"/>
          <a:stretch/>
        </p:blipFill>
        <p:spPr>
          <a:xfrm>
            <a:off x="5105400" y="3505200"/>
            <a:ext cx="3860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6258" cy="2668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95" t="16000" r="62003" b="20001"/>
          <a:stretch/>
        </p:blipFill>
        <p:spPr>
          <a:xfrm>
            <a:off x="4900735" y="2494085"/>
            <a:ext cx="4222750" cy="4343400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 bwMode="auto">
          <a:xfrm>
            <a:off x="3810000" y="6380285"/>
            <a:ext cx="9144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048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</a:rPr>
              <a:t>Step 6: Is there an </a:t>
            </a:r>
            <a:r>
              <a:rPr lang="en-US" sz="2400" dirty="0" err="1">
                <a:solidFill>
                  <a:srgbClr val="00FF00"/>
                </a:solidFill>
              </a:rPr>
              <a:t>AzMERIT</a:t>
            </a:r>
            <a:r>
              <a:rPr lang="en-US" sz="2400" dirty="0">
                <a:solidFill>
                  <a:srgbClr val="00FF00"/>
                </a:solidFill>
              </a:rPr>
              <a:t> question that aligns with this standard?</a:t>
            </a:r>
          </a:p>
        </p:txBody>
      </p:sp>
    </p:spTree>
    <p:extLst>
      <p:ext uri="{BB962C8B-B14F-4D97-AF65-F5344CB8AC3E}">
        <p14:creationId xmlns:p14="http://schemas.microsoft.com/office/powerpoint/2010/main" val="31966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445"/>
            <a:ext cx="6225673" cy="6834555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 bwMode="auto">
          <a:xfrm rot="10800000">
            <a:off x="5181600" y="5781764"/>
            <a:ext cx="9144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399" y="5410200"/>
            <a:ext cx="2860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FFFF"/>
                </a:solidFill>
              </a:rPr>
              <a:t>Identify all Galileo items that assess this standard.</a:t>
            </a:r>
          </a:p>
        </p:txBody>
      </p:sp>
    </p:spTree>
    <p:extLst>
      <p:ext uri="{BB962C8B-B14F-4D97-AF65-F5344CB8AC3E}">
        <p14:creationId xmlns:p14="http://schemas.microsoft.com/office/powerpoint/2010/main" val="357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49" y="35218"/>
            <a:ext cx="8229600" cy="955382"/>
          </a:xfrm>
        </p:spPr>
        <p:txBody>
          <a:bodyPr/>
          <a:lstStyle/>
          <a:p>
            <a:r>
              <a:rPr lang="en-US" sz="2800" b="1" dirty="0">
                <a:solidFill>
                  <a:srgbClr val="66FFFF"/>
                </a:solidFill>
              </a:rPr>
              <a:t>AESD Math End of Module Assessment</a:t>
            </a:r>
            <a:br>
              <a:rPr lang="en-US" sz="2800" b="1" dirty="0">
                <a:solidFill>
                  <a:srgbClr val="66FFFF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Galileo 3.EMA.7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4" y="2057400"/>
            <a:ext cx="7908606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96" y="2073891"/>
            <a:ext cx="7896053" cy="3425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84" y="2093182"/>
            <a:ext cx="7905610" cy="41418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776308" y="2089229"/>
            <a:ext cx="7921161" cy="41418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07" y="2100262"/>
            <a:ext cx="7849579" cy="1383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02" y="3818226"/>
            <a:ext cx="7864047" cy="7764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969" y="5287443"/>
            <a:ext cx="7892390" cy="93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74665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6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8200"/>
            <a:ext cx="3905845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Resource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Share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lexiblecreativity.com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477" y="0"/>
            <a:ext cx="5340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" y="334489"/>
            <a:ext cx="4572000" cy="3020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892" y="3505200"/>
            <a:ext cx="4899453" cy="3344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709745" y="0"/>
            <a:ext cx="4419600" cy="2971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145" y="169352"/>
            <a:ext cx="4114800" cy="26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5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" y="2971800"/>
            <a:ext cx="9142574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7696200" y="5257800"/>
            <a:ext cx="13716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7960" y="0"/>
            <a:ext cx="7269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Opportunity to Learn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990600"/>
            <a:ext cx="3276600" cy="18190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362200" y="2438400"/>
            <a:ext cx="3276600" cy="371256"/>
          </a:xfrm>
          <a:prstGeom prst="rect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8" y="0"/>
            <a:ext cx="8229600" cy="914400"/>
          </a:xfrm>
        </p:spPr>
        <p:txBody>
          <a:bodyPr/>
          <a:lstStyle/>
          <a:p>
            <a:pPr algn="l"/>
            <a:r>
              <a:rPr lang="en-US" b="1" cap="small" dirty="0">
                <a:solidFill>
                  <a:srgbClr val="00FF00"/>
                </a:solidFill>
              </a:rPr>
              <a:t>Today’s DART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4" y="819150"/>
            <a:ext cx="5436577" cy="9906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Unpack a standard that will be taught during the first quarter.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9308" y="1791902"/>
            <a:ext cx="543657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kern="0" dirty="0"/>
              <a:t>Use the ‘Michelle’ Chart to identify any </a:t>
            </a:r>
            <a:r>
              <a:rPr lang="en-US" sz="2800" kern="0" dirty="0" err="1"/>
              <a:t>AzMERIT</a:t>
            </a:r>
            <a:r>
              <a:rPr lang="en-US" sz="2800" kern="0" dirty="0"/>
              <a:t> items that align to this standard.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3239702"/>
            <a:ext cx="54365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kern="0" dirty="0"/>
              <a:t>Review the </a:t>
            </a:r>
            <a:r>
              <a:rPr lang="en-US" sz="2800" i="1" kern="0" dirty="0">
                <a:solidFill>
                  <a:srgbClr val="FFFF00"/>
                </a:solidFill>
              </a:rPr>
              <a:t>diagnostic </a:t>
            </a:r>
            <a:r>
              <a:rPr lang="en-US" sz="2800" kern="0" dirty="0"/>
              <a:t>Avondale Unit/Module assessment to approve/revise/create items based on the above steps.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26377" y="5448300"/>
            <a:ext cx="543657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kern="0" dirty="0"/>
              <a:t>Prepare for a peer review/submission of the new assessment.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921" y="990600"/>
            <a:ext cx="3627661" cy="464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3131" y="970084"/>
            <a:ext cx="3615451" cy="4629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5440" y="1007387"/>
            <a:ext cx="363913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990600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Comic Sans MS" pitchFamily="66" charset="0"/>
              </a:rPr>
              <a:t>Thank you for your commitment to children!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5181600" cy="3632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5000"/>
              </a:spcBef>
            </a:pPr>
            <a:r>
              <a:rPr lang="en-US" sz="3600" dirty="0">
                <a:solidFill>
                  <a:schemeClr val="folHlink"/>
                </a:solidFill>
                <a:latin typeface="Arial" charset="0"/>
              </a:rPr>
              <a:t>"It's your attitude, not just your aptitude that determines your ultimate altitude." </a:t>
            </a:r>
            <a:br>
              <a:rPr lang="en-US" sz="3600" dirty="0">
                <a:solidFill>
                  <a:schemeClr val="folHlink"/>
                </a:solidFill>
                <a:latin typeface="Arial" charset="0"/>
              </a:rPr>
            </a:br>
            <a:r>
              <a:rPr lang="en-US" sz="3600" dirty="0">
                <a:solidFill>
                  <a:schemeClr val="folHlink"/>
                </a:solidFill>
                <a:latin typeface="Arial" charset="0"/>
              </a:rPr>
              <a:t>			</a:t>
            </a:r>
            <a:r>
              <a:rPr lang="en-US" sz="3200" dirty="0">
                <a:solidFill>
                  <a:schemeClr val="folHlink"/>
                </a:solidFill>
                <a:latin typeface="Comic Sans MS" pitchFamily="66" charset="0"/>
              </a:rPr>
              <a:t>--</a:t>
            </a:r>
            <a:r>
              <a:rPr lang="en-US" sz="1600" dirty="0" err="1">
                <a:solidFill>
                  <a:schemeClr val="folHlink"/>
                </a:solidFill>
                <a:latin typeface="Comic Sans MS" pitchFamily="66" charset="0"/>
              </a:rPr>
              <a:t>Zig</a:t>
            </a:r>
            <a:r>
              <a:rPr lang="en-US" sz="1600" dirty="0">
                <a:solidFill>
                  <a:schemeClr val="folHlink"/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folHlink"/>
                </a:solidFill>
                <a:latin typeface="Comic Sans MS" pitchFamily="66" charset="0"/>
              </a:rPr>
              <a:t>Ziglar</a:t>
            </a:r>
            <a:r>
              <a:rPr lang="en-US" sz="32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chemeClr val="folHlink"/>
                </a:solidFill>
                <a:latin typeface="Helvetica Black" charset="0"/>
                <a:sym typeface="Wingdings" pitchFamily="2" charset="2"/>
              </a:rPr>
              <a:t></a:t>
            </a:r>
            <a:endParaRPr lang="en-US" sz="3200" dirty="0">
              <a:solidFill>
                <a:schemeClr val="folHlink"/>
              </a:solidFill>
              <a:latin typeface="Helvetica Black" charset="0"/>
            </a:endParaRPr>
          </a:p>
          <a:p>
            <a:pPr algn="r" eaLnBrk="1" hangingPunct="1">
              <a:spcBef>
                <a:spcPct val="55000"/>
              </a:spcBef>
            </a:pPr>
            <a:endParaRPr lang="en-US" sz="3200" dirty="0">
              <a:solidFill>
                <a:schemeClr val="folHlink"/>
              </a:solidFill>
              <a:latin typeface="Vivaldi" pitchFamily="66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019800" y="4876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CCFFFF"/>
                </a:solidFill>
                <a:latin typeface="English111 Vivace BT" pitchFamily="66" charset="0"/>
              </a:rPr>
              <a:t>Dan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14600"/>
            <a:ext cx="3429000" cy="2292350"/>
          </a:xfrm>
          <a:prstGeom prst="rect">
            <a:avLst/>
          </a:prstGeom>
          <a:noFill/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7290303" y="5486400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486400" y="1981200"/>
            <a:ext cx="3200400" cy="36576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Teaching Every Student</a:t>
            </a:r>
            <a:br>
              <a:rPr lang="en-US" dirty="0"/>
            </a:br>
            <a:r>
              <a:rPr lang="en-US" sz="3200" dirty="0"/>
              <a:t>Five Key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80" y="1295400"/>
            <a:ext cx="9144000" cy="453072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b="1" cap="small" dirty="0">
                <a:solidFill>
                  <a:srgbClr val="FFFF00"/>
                </a:solidFill>
              </a:rPr>
              <a:t>Learning Environment</a:t>
            </a:r>
            <a:r>
              <a:rPr lang="en-US" b="1" cap="small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800" b="1" cap="small" dirty="0">
                <a:solidFill>
                  <a:srgbClr val="FFCCFF"/>
                </a:solidFill>
              </a:rPr>
              <a:t>The Curriculum</a:t>
            </a:r>
          </a:p>
          <a:p>
            <a:pPr>
              <a:lnSpc>
                <a:spcPct val="200000"/>
              </a:lnSpc>
            </a:pPr>
            <a:r>
              <a:rPr lang="en-US" sz="2800" b="1" cap="small" dirty="0">
                <a:solidFill>
                  <a:srgbClr val="66FFFF"/>
                </a:solidFill>
              </a:rPr>
              <a:t>Assessments</a:t>
            </a:r>
          </a:p>
          <a:p>
            <a:pPr>
              <a:lnSpc>
                <a:spcPct val="200000"/>
              </a:lnSpc>
            </a:pPr>
            <a:r>
              <a:rPr lang="en-US" sz="2800" b="1" cap="small" dirty="0">
                <a:solidFill>
                  <a:srgbClr val="FFC000"/>
                </a:solidFill>
              </a:rPr>
              <a:t>Instruction</a:t>
            </a:r>
          </a:p>
          <a:p>
            <a:pPr>
              <a:lnSpc>
                <a:spcPct val="200000"/>
              </a:lnSpc>
            </a:pPr>
            <a:r>
              <a:rPr lang="en-US" sz="2800" b="1" cap="small" dirty="0">
                <a:solidFill>
                  <a:srgbClr val="00FF00"/>
                </a:solidFill>
              </a:rPr>
              <a:t>Classroom Management </a:t>
            </a:r>
            <a:endParaRPr lang="en-US" sz="1800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1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133600"/>
            <a:ext cx="2895600" cy="3382840"/>
          </a:xfrm>
          <a:prstGeom prst="rect">
            <a:avLst/>
          </a:prstGeom>
        </p:spPr>
      </p:pic>
      <p:sp>
        <p:nvSpPr>
          <p:cNvPr id="6" name="Arrow: Left 5"/>
          <p:cNvSpPr/>
          <p:nvPr/>
        </p:nvSpPr>
        <p:spPr bwMode="auto">
          <a:xfrm>
            <a:off x="3733800" y="2743200"/>
            <a:ext cx="6096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rrow: Left 6"/>
          <p:cNvSpPr/>
          <p:nvPr/>
        </p:nvSpPr>
        <p:spPr bwMode="auto">
          <a:xfrm>
            <a:off x="3733800" y="3657600"/>
            <a:ext cx="6096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rrow: Left 7"/>
          <p:cNvSpPr/>
          <p:nvPr/>
        </p:nvSpPr>
        <p:spPr bwMode="auto">
          <a:xfrm>
            <a:off x="3733800" y="4513262"/>
            <a:ext cx="6096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"/>
            <a:ext cx="8229600" cy="1143000"/>
          </a:xfrm>
        </p:spPr>
        <p:txBody>
          <a:bodyPr/>
          <a:lstStyle/>
          <a:p>
            <a:r>
              <a:rPr lang="en-US" sz="6000" b="1" dirty="0">
                <a:solidFill>
                  <a:srgbClr val="FFCCFF"/>
                </a:solidFill>
                <a:latin typeface="Comic Sans MS" charset="0"/>
                <a:ea typeface="Comic Sans MS" charset="0"/>
                <a:cs typeface="Comic Sans MS" charset="0"/>
              </a:rPr>
              <a:t>4 – second partner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62" t="4645" r="1831" b="7097"/>
          <a:stretch/>
        </p:blipFill>
        <p:spPr>
          <a:xfrm>
            <a:off x="2286000" y="1295399"/>
            <a:ext cx="4648200" cy="3227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03564"/>
            <a:ext cx="9144000" cy="215443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Your Task: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/>
              <a:t>Find a partner from another school and a different grade-level and/or content area.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/>
              <a:t>Find 2 seats, introduce your self, and tell them one goal you have for this school year.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/>
              <a:t>Smile…</a:t>
            </a:r>
          </a:p>
        </p:txBody>
      </p:sp>
    </p:spTree>
    <p:extLst>
      <p:ext uri="{BB962C8B-B14F-4D97-AF65-F5344CB8AC3E}">
        <p14:creationId xmlns:p14="http://schemas.microsoft.com/office/powerpoint/2010/main" val="115345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0"/>
            <a:ext cx="4495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HUNT 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144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SOLUTIONS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6209"/>
          <a:stretch/>
        </p:blipFill>
        <p:spPr>
          <a:xfrm>
            <a:off x="1676400" y="1828800"/>
            <a:ext cx="5812873" cy="3552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841375" y="2822575"/>
            <a:ext cx="3289300" cy="160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96075" y="2822575"/>
            <a:ext cx="3289300" cy="1606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28" y="5540115"/>
            <a:ext cx="7952372" cy="11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0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33400"/>
            <a:ext cx="8229600" cy="6096000"/>
          </a:xfrm>
        </p:spPr>
        <p:txBody>
          <a:bodyPr/>
          <a:lstStyle/>
          <a:p>
            <a:pPr marL="457200" lvl="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effectLst/>
              </a:rPr>
              <a:t>Classify plane and three-dimensional figures.</a:t>
            </a:r>
            <a:r>
              <a:rPr lang="en-US" sz="1600" i="1" dirty="0">
                <a:solidFill>
                  <a:srgbClr val="FFCCFF"/>
                </a:solidFill>
                <a:effectLst/>
              </a:rPr>
              <a:t> (Math)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200" dirty="0">
              <a:effectLst/>
            </a:endParaRPr>
          </a:p>
          <a:p>
            <a:pPr marL="457200" lvl="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effectLst/>
              </a:rPr>
              <a:t>Describe cause-effect of particular events. </a:t>
            </a:r>
            <a:r>
              <a:rPr lang="en-US" sz="1600" i="1" dirty="0">
                <a:solidFill>
                  <a:srgbClr val="00FF00"/>
                </a:solidFill>
                <a:effectLst/>
              </a:rPr>
              <a:t>(Social Studies)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200" dirty="0">
              <a:effectLst/>
            </a:endParaRPr>
          </a:p>
          <a:p>
            <a:pPr marL="457200" lvl="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effectLst/>
              </a:rPr>
              <a:t>Support ideas with details and examples. 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(ELA – Writing)</a:t>
            </a:r>
            <a:endParaRPr lang="en-US" sz="2000" dirty="0">
              <a:effectLst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200" dirty="0"/>
          </a:p>
          <a:p>
            <a:pPr marL="457200" lvl="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effectLst/>
              </a:rPr>
              <a:t>Develop generalizations of the results obtained and the strategies used and apply them to new problem situations. </a:t>
            </a:r>
            <a:r>
              <a:rPr lang="en-US" sz="1600" i="1" dirty="0">
                <a:solidFill>
                  <a:srgbClr val="FFC000"/>
                </a:solidFill>
                <a:effectLst/>
              </a:rPr>
              <a:t>(Science)</a:t>
            </a:r>
          </a:p>
          <a:p>
            <a:pPr marL="457200" lvl="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200" dirty="0">
              <a:effectLst/>
            </a:endParaRPr>
          </a:p>
          <a:p>
            <a:pPr marL="457200" lvl="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effectLst/>
              </a:rPr>
              <a:t>Perform procedures with multiple steps and multiple decision points. </a:t>
            </a:r>
            <a:r>
              <a:rPr lang="en-US" sz="2000" i="1" dirty="0">
                <a:solidFill>
                  <a:srgbClr val="FFCCFF"/>
                </a:solidFill>
                <a:effectLst/>
              </a:rPr>
              <a:t>(Math)</a:t>
            </a:r>
          </a:p>
          <a:p>
            <a:pPr marL="228600" indent="-22860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200" dirty="0">
              <a:effectLst/>
            </a:endParaRPr>
          </a:p>
          <a:p>
            <a:pPr marL="457200" lvl="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effectLst/>
              </a:rPr>
              <a:t>Use a dictionary to find the meanings of words. </a:t>
            </a:r>
            <a:r>
              <a:rPr lang="en-US" sz="1600" dirty="0">
                <a:solidFill>
                  <a:srgbClr val="FFFF00"/>
                </a:solidFill>
                <a:effectLst/>
              </a:rPr>
              <a:t>(</a:t>
            </a:r>
            <a:r>
              <a:rPr lang="en-US" sz="1600" i="1" dirty="0">
                <a:solidFill>
                  <a:srgbClr val="FFFF00"/>
                </a:solidFill>
                <a:effectLst/>
              </a:rPr>
              <a:t>ELA – Reading)</a:t>
            </a:r>
            <a:endParaRPr lang="en-US" sz="1600" dirty="0">
              <a:solidFill>
                <a:srgbClr val="FFFF00"/>
              </a:solidFill>
              <a:effectLst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200" dirty="0">
              <a:effectLst/>
            </a:endParaRPr>
          </a:p>
          <a:p>
            <a:pPr marL="457200" lvl="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effectLst/>
              </a:rPr>
              <a:t>Perform a simple science process or a set procedure (like a recipe). </a:t>
            </a:r>
            <a:r>
              <a:rPr lang="en-US" sz="1600" i="1" dirty="0">
                <a:solidFill>
                  <a:srgbClr val="FFC000"/>
                </a:solidFill>
                <a:effectLst/>
              </a:rPr>
              <a:t>(Science)</a:t>
            </a:r>
            <a:endParaRPr lang="en-US" sz="2400" i="1" dirty="0">
              <a:solidFill>
                <a:srgbClr val="FFC000"/>
              </a:solidFill>
              <a:effectLst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200" dirty="0">
              <a:effectLst/>
            </a:endParaRPr>
          </a:p>
          <a:p>
            <a:pPr marL="457200" lvl="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effectLst/>
              </a:rPr>
              <a:t>Analyze and explain multiple perspectives or issues within or across time periods, events, or cultures.</a:t>
            </a:r>
            <a:r>
              <a:rPr lang="en-US" sz="1600" i="1" dirty="0">
                <a:solidFill>
                  <a:srgbClr val="00FF00"/>
                </a:solidFill>
                <a:effectLst/>
              </a:rPr>
              <a:t> (Social Studies)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00" y="533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66FFFF"/>
                </a:solidFill>
              </a:rPr>
              <a:t>DOK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6455" y="1190655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66FFFF"/>
                </a:solidFill>
              </a:rPr>
              <a:t>DOK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66454" y="174304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66FFFF"/>
                </a:solidFill>
              </a:rPr>
              <a:t>DOK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8640" y="2431788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66FFFF"/>
                </a:solidFill>
              </a:rPr>
              <a:t>DOK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8639" y="3309828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66FFFF"/>
                </a:solidFill>
              </a:rPr>
              <a:t>DOK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58639" y="4091574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66FFFF"/>
                </a:solidFill>
              </a:rPr>
              <a:t>DOK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39100" y="4800720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66FFFF"/>
                </a:solidFill>
              </a:rPr>
              <a:t>DOK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71735"/>
            <a:ext cx="4343400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CFF"/>
                </a:solidFill>
              </a:rPr>
              <a:t>Depth of Knowledge Edition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77201" y="5730221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66FFFF"/>
                </a:solidFill>
              </a:rPr>
              <a:t>DOK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357863"/>
            <a:ext cx="716280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Clue: 2 are DOK 1, 2 are DOK 2, 2 are DOK 3, 2 are DOK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75490"/>
            <a:ext cx="4610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State and justify the DOK of each assessment</a:t>
            </a:r>
          </a:p>
        </p:txBody>
      </p:sp>
    </p:spTree>
    <p:extLst>
      <p:ext uri="{BB962C8B-B14F-4D97-AF65-F5344CB8AC3E}">
        <p14:creationId xmlns:p14="http://schemas.microsoft.com/office/powerpoint/2010/main" val="5297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4" grpId="0" animBg="1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18525</TotalTime>
  <Words>1231</Words>
  <Application>Microsoft Macintosh PowerPoint</Application>
  <PresentationFormat>On-screen Show (4:3)</PresentationFormat>
  <Paragraphs>210</Paragraphs>
  <Slides>53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9" baseType="lpstr">
      <vt:lpstr>Aharoni</vt:lpstr>
      <vt:lpstr>Arial</vt:lpstr>
      <vt:lpstr>Arial Black</vt:lpstr>
      <vt:lpstr>Comic Sans MS</vt:lpstr>
      <vt:lpstr>English111 Vivace BT</vt:lpstr>
      <vt:lpstr>Enviro</vt:lpstr>
      <vt:lpstr>Helvetica Black</vt:lpstr>
      <vt:lpstr>Impact</vt:lpstr>
      <vt:lpstr>Monotype Corsiva</vt:lpstr>
      <vt:lpstr>Montserrat</vt:lpstr>
      <vt:lpstr>ＭＳ Ｐゴシック</vt:lpstr>
      <vt:lpstr>Perpetua</vt:lpstr>
      <vt:lpstr>Verdana</vt:lpstr>
      <vt:lpstr>Vivaldi</vt:lpstr>
      <vt:lpstr>Wingdings</vt:lpstr>
      <vt:lpstr>Beam</vt:lpstr>
      <vt:lpstr>G. E. A. R. S.  </vt:lpstr>
      <vt:lpstr>Mission</vt:lpstr>
      <vt:lpstr>Affirming our Beliefs</vt:lpstr>
      <vt:lpstr>GEARS </vt:lpstr>
      <vt:lpstr>PowerPoint Presentation</vt:lpstr>
      <vt:lpstr>Teaching Every Student Five Key Elements</vt:lpstr>
      <vt:lpstr>4 – second partner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is this standard taught/learned?</vt:lpstr>
      <vt:lpstr>Mystery Envelope</vt:lpstr>
      <vt:lpstr>Main Myth about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DART Team Task</vt:lpstr>
      <vt:lpstr>PowerPoint Presentation</vt:lpstr>
      <vt:lpstr>Good Instruction (Keep it Simple…Keep it Real)</vt:lpstr>
      <vt:lpstr>PowerPoint Presentation</vt:lpstr>
      <vt:lpstr>PowerPoint Presentation</vt:lpstr>
      <vt:lpstr>Mix it Up  in the 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AzMERIT  Item Format Types</vt:lpstr>
      <vt:lpstr>PowerPoint Presentation</vt:lpstr>
      <vt:lpstr>PowerPoint Presentation</vt:lpstr>
      <vt:lpstr>AESD Math End of Module Assessment Galileo 3.EMA.7</vt:lpstr>
      <vt:lpstr>PowerPoint Presentation</vt:lpstr>
      <vt:lpstr>PowerPoint Presentation</vt:lpstr>
      <vt:lpstr>PowerPoint Presentation</vt:lpstr>
      <vt:lpstr>Today’s DART Task</vt:lpstr>
      <vt:lpstr>Thank you for your commitment to children!</vt:lpstr>
    </vt:vector>
  </TitlesOfParts>
  <Company>Child Reach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Strategies that Produce  Positive Results for EACH Student</dc:title>
  <dc:creator>Daniel Mulligan</dc:creator>
  <cp:lastModifiedBy>Dawn Meyer</cp:lastModifiedBy>
  <cp:revision>1268</cp:revision>
  <cp:lastPrinted>2016-08-01T10:57:06Z</cp:lastPrinted>
  <dcterms:created xsi:type="dcterms:W3CDTF">2007-05-21T17:38:15Z</dcterms:created>
  <dcterms:modified xsi:type="dcterms:W3CDTF">2017-07-26T12:46:35Z</dcterms:modified>
</cp:coreProperties>
</file>