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3130"/>
  </p:normalViewPr>
  <p:slideViewPr>
    <p:cSldViewPr snapToGrid="0" snapToObjects="1">
      <p:cViewPr varScale="1">
        <p:scale>
          <a:sx n="65" d="100"/>
          <a:sy n="65" d="100"/>
        </p:scale>
        <p:origin x="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3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0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4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0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5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5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F969-CF0B-2D41-A5F9-F18E9C414547}" type="datetimeFigureOut">
              <a:rPr lang="en-US" smtClean="0"/>
              <a:t>6/24/16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F2A4-F2F3-C64A-A011-5F96A4DEE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866" y="228887"/>
            <a:ext cx="519821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cap="none" spc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sz="9600" b="1" cap="none" spc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   B   C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5216" y="2483744"/>
            <a:ext cx="46955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D   E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3865" y="4743354"/>
            <a:ext cx="49468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G   H   I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9118" y="224135"/>
            <a:ext cx="45592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J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K   L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0556" y="2483744"/>
            <a:ext cx="414889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M </a:t>
            </a:r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    </a:t>
            </a:r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N 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5827" y="4743354"/>
            <a:ext cx="494584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O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P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Q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5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991" y="224135"/>
            <a:ext cx="46955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cap="none" spc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R </a:t>
            </a:r>
            <a:r>
              <a:rPr lang="en-US" sz="9600" b="1" cap="none" spc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  S   </a:t>
            </a:r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T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806" y="2471587"/>
            <a:ext cx="51058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U   </a:t>
            </a:r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W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5292" y="4719039"/>
            <a:ext cx="45822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X   Y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Z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10359" y="224135"/>
            <a:ext cx="48567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A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B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C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7244" y="2471587"/>
            <a:ext cx="46955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D   E   </a:t>
            </a:r>
            <a:r>
              <a:rPr lang="en-US" sz="9600" b="1" cap="none" spc="0" dirty="0" smtClean="0">
                <a:ln/>
                <a:solidFill>
                  <a:srgbClr val="0432FF"/>
                </a:solidFill>
                <a:effectLst/>
                <a:latin typeface="Arial" charset="0"/>
                <a:ea typeface="Arial" charset="0"/>
                <a:cs typeface="Arial" charset="0"/>
              </a:rPr>
              <a:t>F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64302" y="4822868"/>
            <a:ext cx="4421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G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H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1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1885" y="482553"/>
            <a:ext cx="45592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J   K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L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1885" y="2555143"/>
            <a:ext cx="38074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M  </a:t>
            </a:r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6298" y="4834473"/>
            <a:ext cx="494584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P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Q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27242" y="482553"/>
            <a:ext cx="46955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R </a:t>
            </a:r>
            <a:r>
              <a:rPr lang="en-US" sz="9600" b="1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S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2060" y="2555143"/>
            <a:ext cx="51058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U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V   W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3895" y="4834473"/>
            <a:ext cx="45822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 Y   </a:t>
            </a:r>
            <a:r>
              <a:rPr lang="en-US" sz="9600" b="1" dirty="0" smtClean="0">
                <a:ln/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Z</a:t>
            </a:r>
            <a:endParaRPr lang="en-US" sz="9600" b="1" cap="none" spc="0" dirty="0">
              <a:ln/>
              <a:solidFill>
                <a:srgbClr val="0432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913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52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Mulligan</dc:creator>
  <cp:lastModifiedBy>Daniel Mulligan</cp:lastModifiedBy>
  <cp:revision>4</cp:revision>
  <cp:lastPrinted>2016-06-24T17:27:35Z</cp:lastPrinted>
  <dcterms:created xsi:type="dcterms:W3CDTF">2016-03-06T17:01:18Z</dcterms:created>
  <dcterms:modified xsi:type="dcterms:W3CDTF">2016-06-24T17:54:40Z</dcterms:modified>
</cp:coreProperties>
</file>