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3"/>
  </p:notesMasterIdLst>
  <p:sldIdLst>
    <p:sldId id="34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CC00"/>
    <a:srgbClr val="66FF33"/>
    <a:srgbClr val="3399FF"/>
    <a:srgbClr val="66CCFF"/>
    <a:srgbClr val="660033"/>
    <a:srgbClr val="66FF99"/>
    <a:srgbClr val="FFCCCC"/>
    <a:srgbClr val="CCE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9A6EE-7902-4F38-8FF9-FE3A3EADC49E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FC752-A446-43FA-8519-29AA63E2F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30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FC752-A446-43FA-8519-29AA63E2F38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4B63-93C3-4404-99C8-3FAABB85C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1115-12F5-4DC8-B55A-84CB224F0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D089-3E9D-48FB-B5D3-0041563DB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BD31C-80F7-4F32-B269-A14E7ACD9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1A036-BDD4-4CF9-A53E-8ED90B640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F476-302C-46A3-B9CD-0ABCC75279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08CA-80E2-4BF6-942E-5E5F57A15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E098-C445-45E1-814D-38B6A9943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D194-1A82-4C65-ADE6-8E9D55ED6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0DFA-B1B2-48DE-8DAA-2221F1A73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C91F2-B0FE-4A6B-9EA4-39F277941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21001">
              <a:srgbClr val="002060"/>
            </a:gs>
            <a:gs pos="35001">
              <a:srgbClr val="000099"/>
            </a:gs>
            <a:gs pos="52000">
              <a:srgbClr val="0000CC"/>
            </a:gs>
            <a:gs pos="73000">
              <a:srgbClr val="0000FF"/>
            </a:gs>
            <a:gs pos="88000">
              <a:srgbClr val="0066FF"/>
            </a:gs>
            <a:gs pos="100000">
              <a:schemeClr val="tx1">
                <a:lumMod val="95000"/>
                <a:lumOff val="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52571-38E3-4544-8F38-5BBB95169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819400" y="2667000"/>
            <a:ext cx="3200400" cy="1524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19400" y="2602706"/>
            <a:ext cx="3200400" cy="77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spAutoFit/>
          </a:bodyPr>
          <a:lstStyle/>
          <a:p>
            <a:pPr algn="ctr" eaLnBrk="0" hangingPunct="0"/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THINK PAD</a:t>
            </a:r>
          </a:p>
          <a:p>
            <a:pPr algn="ctr" eaLnBrk="0" hangingPunct="0"/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Sharing and </a:t>
            </a:r>
            <a:r>
              <a:rPr lang="en-US" sz="16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Learning Together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026332" y="3790250"/>
            <a:ext cx="884858" cy="4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spAutoFit/>
          </a:bodyPr>
          <a:lstStyle/>
          <a:p>
            <a:pPr eaLnBrk="0" hangingPunct="0"/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Name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3162300" y="385213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3313408" cy="339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bg1"/>
                </a:solidFill>
                <a:latin typeface="Rockwell Condensed" pitchFamily="18" charset="0"/>
              </a:rPr>
              <a:t>My preferred way to be assessed is...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495800" y="0"/>
            <a:ext cx="4648201" cy="339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bg1"/>
                </a:solidFill>
                <a:latin typeface="Rockwell Condensed" pitchFamily="18" charset="0"/>
              </a:rPr>
              <a:t>I know that I have really learned something when...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6400800"/>
            <a:ext cx="2753446" cy="339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bg1"/>
                </a:solidFill>
                <a:latin typeface="Rockwell Condensed" pitchFamily="18" charset="0"/>
              </a:rPr>
              <a:t>I typically assess students by...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19599" y="6400800"/>
            <a:ext cx="4724401" cy="30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7" rIns="92075" bIns="46037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  <a:latin typeface="Rockwell Condensed" pitchFamily="18" charset="0"/>
              </a:rPr>
              <a:t>When I think about assessing students, I have learned that...</a:t>
            </a:r>
          </a:p>
        </p:txBody>
      </p:sp>
      <p:cxnSp>
        <p:nvCxnSpPr>
          <p:cNvPr id="14" name="Straight Connector 13"/>
          <p:cNvCxnSpPr>
            <a:endCxn id="5122" idx="0"/>
          </p:cNvCxnSpPr>
          <p:nvPr/>
        </p:nvCxnSpPr>
        <p:spPr>
          <a:xfrm flipH="1">
            <a:off x="4419600" y="0"/>
            <a:ext cx="1588" cy="2667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3429000"/>
            <a:ext cx="2819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19800" y="3429000"/>
            <a:ext cx="2971800" cy="25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201194" y="5561806"/>
            <a:ext cx="2590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0"/>
            <a:ext cx="4343400" cy="120032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My response:</a:t>
            </a:r>
          </a:p>
          <a:p>
            <a:endParaRPr lang="en-US" dirty="0"/>
          </a:p>
          <a:p>
            <a:endParaRPr lang="en-US" sz="1200" dirty="0"/>
          </a:p>
          <a:p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1371600"/>
            <a:ext cx="4343400" cy="123110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Colleague: __________ School: ______</a:t>
            </a:r>
          </a:p>
          <a:p>
            <a:endParaRPr lang="en-US" dirty="0"/>
          </a:p>
          <a:p>
            <a:endParaRPr lang="en-US" sz="1400" dirty="0"/>
          </a:p>
          <a:p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495800" y="0"/>
            <a:ext cx="4495800" cy="120032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My response:</a:t>
            </a:r>
          </a:p>
          <a:p>
            <a:endParaRPr lang="en-US" dirty="0"/>
          </a:p>
          <a:p>
            <a:endParaRPr lang="en-US" sz="1200" dirty="0"/>
          </a:p>
          <a:p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4267200"/>
            <a:ext cx="4343400" cy="120032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My response:</a:t>
            </a:r>
          </a:p>
          <a:p>
            <a:endParaRPr lang="en-US" dirty="0"/>
          </a:p>
          <a:p>
            <a:endParaRPr lang="en-US" sz="1200" dirty="0"/>
          </a:p>
          <a:p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495800" y="1371600"/>
            <a:ext cx="4495800" cy="123110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Colleague: __________ School: ______</a:t>
            </a:r>
          </a:p>
          <a:p>
            <a:endParaRPr lang="en-US" dirty="0"/>
          </a:p>
          <a:p>
            <a:endParaRPr lang="en-US" sz="1400" dirty="0"/>
          </a:p>
          <a:p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5626894"/>
            <a:ext cx="4343400" cy="123110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Colleague: _________ School: _______</a:t>
            </a:r>
          </a:p>
          <a:p>
            <a:endParaRPr lang="en-US" dirty="0"/>
          </a:p>
          <a:p>
            <a:endParaRPr lang="en-US" sz="1400" dirty="0"/>
          </a:p>
          <a:p>
            <a:endParaRPr lang="en-US" sz="2400" dirty="0"/>
          </a:p>
        </p:txBody>
      </p:sp>
      <p:pic>
        <p:nvPicPr>
          <p:cNvPr id="1028" name="Picture 4" descr="http://thumbnails.illustrationsource.com/huge.10.5096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297" y="3665712"/>
            <a:ext cx="2638486" cy="300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8" grpId="0"/>
      <p:bldP spid="5129" grpId="0"/>
      <p:bldP spid="25" grpId="0" animBg="1"/>
      <p:bldP spid="26" grpId="0" animBg="1"/>
      <p:bldP spid="29" grpId="0" animBg="1"/>
      <p:bldP spid="31" grpId="0" animBg="1"/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1928</TotalTime>
  <Words>71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Rockwell Condensed</vt:lpstr>
      <vt:lpstr>Office Theme</vt:lpstr>
      <vt:lpstr>PowerPoint Presentation</vt:lpstr>
    </vt:vector>
  </TitlesOfParts>
  <Company>Simply Achieve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Lisa Meyers</dc:creator>
  <cp:lastModifiedBy>Daniel Mulligan</cp:lastModifiedBy>
  <cp:revision>141</cp:revision>
  <dcterms:created xsi:type="dcterms:W3CDTF">2008-05-16T00:52:01Z</dcterms:created>
  <dcterms:modified xsi:type="dcterms:W3CDTF">2017-07-23T16:56:25Z</dcterms:modified>
</cp:coreProperties>
</file>