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7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FFCCFF"/>
    <a:srgbClr val="00FFFF"/>
    <a:srgbClr val="00FF00"/>
    <a:srgbClr val="FF99FF"/>
    <a:srgbClr val="99FF99"/>
    <a:srgbClr val="FFFF66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3130" autoAdjust="0"/>
  </p:normalViewPr>
  <p:slideViewPr>
    <p:cSldViewPr>
      <p:cViewPr varScale="1">
        <p:scale>
          <a:sx n="60" d="100"/>
          <a:sy n="60" d="100"/>
        </p:scale>
        <p:origin x="9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B3CDDD-0AF8-452B-A099-44D7F63F96CD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DA9099-7ACD-45B5-8769-995C0DBE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5454-C48D-4CDD-ADB4-60CB22351B71}" type="slidenum">
              <a:rPr lang="en-US"/>
              <a:pPr/>
              <a:t>1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D98BF4-7700-4F43-9B6A-83F0FD7CC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D4E3B-8117-4321-9FFC-FE94720F4DFF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298" name="Group 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133600"/>
                <a:gridCol w="2286000"/>
                <a:gridCol w="2438400"/>
                <a:gridCol w="2286000"/>
              </a:tblGrid>
              <a:tr h="345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Musical/Rhythmic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Sing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beat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Rap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Make a cheer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jingle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Hum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Identify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React to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Listen to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Connect to 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Write a poem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Verbal/Linguistic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Read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Write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Listen to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Recall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“you” words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Apply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Chunk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mnemonics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Logical/Mathematical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Make a pattern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Sequence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mnemonic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Analyze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Think abstractly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Think critically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numbers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Prove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Interpret the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the statistics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Visual/Spatial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Mind maps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Graphic organizers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Video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Color 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Highlight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Shape a word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Interpret a graphic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Read a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Study illustrations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Visualize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Make a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poster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Body/Kinesthetic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Walkabout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Lip sync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Skits/charades/mimes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Construction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Math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manipulatives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Sign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Activity centers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Body language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itchFamily="34" charset="0"/>
                        </a:rPr>
                        <a:t>Intrapersonal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Metacognition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self-talk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Work independently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Solve in your own way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Understand self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Journal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Rehearse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prior knowledge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Connect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Have ownership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</a:rPr>
                        <a:t>Interpersonal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Think-Pair-Share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Jigsaw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Cooperative grouping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meetings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Meeting of minds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Peer counseling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Tutors/buddies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Giving feedback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Shared Journals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Naturalist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Label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Identify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Form a hypothesis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 an experiment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Adapt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Construct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Classify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Investigate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Discern patterns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11338</TotalTime>
  <Words>199</Words>
  <Application>Microsoft Macintosh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Mulligan</dc:creator>
  <cp:lastModifiedBy>Daniel Mulligan</cp:lastModifiedBy>
  <cp:revision>708</cp:revision>
  <cp:lastPrinted>2012-02-03T16:50:33Z</cp:lastPrinted>
  <dcterms:created xsi:type="dcterms:W3CDTF">2008-07-11T18:41:40Z</dcterms:created>
  <dcterms:modified xsi:type="dcterms:W3CDTF">2015-11-08T14:52:22Z</dcterms:modified>
</cp:coreProperties>
</file>