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6"/>
  </p:notesMasterIdLst>
  <p:handoutMasterIdLst>
    <p:handoutMasterId r:id="rId7"/>
  </p:handoutMasterIdLst>
  <p:sldIdLst>
    <p:sldId id="67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006600"/>
    <a:srgbClr val="00FF00"/>
    <a:srgbClr val="66FFFF"/>
    <a:srgbClr val="FF99FF"/>
    <a:srgbClr val="C0C0C0"/>
    <a:srgbClr val="66FF66"/>
    <a:srgbClr val="66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3603" autoAdjust="0"/>
    <p:restoredTop sz="94671" autoAdjust="0"/>
  </p:normalViewPr>
  <p:slideViewPr>
    <p:cSldViewPr>
      <p:cViewPr>
        <p:scale>
          <a:sx n="75" d="100"/>
          <a:sy n="75" d="100"/>
        </p:scale>
        <p:origin x="101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C57F6F-31B0-482B-A457-CCFBA396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378116-201F-48C6-8B89-953098899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9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65DE9-0FA6-4A12-8B11-6E085B8194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37FB-F68F-4502-95E5-E3A3DB40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33F2-9CE6-438F-A6DC-73EE4FB2B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AD6-B343-4767-A10C-B63B5DD71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8317-2603-42D4-8B52-678751672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42216-4028-4773-908E-469ED0B16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598F-5426-41FF-A474-2BDE0E1B9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CC5A-84F3-437F-8D84-7A0F4044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6A47-AE41-4031-983A-D0E073A39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C478-11F8-4096-B227-0FC26FC8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1D4C-E80D-493B-8E75-FAFF1588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F124-F449-40B9-B42A-8F733767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2F273-7663-4467-978F-F6AF26514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5EB3-839F-4E99-8CDC-7497FB710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BFA86A-F097-44ED-B66D-8674030F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tructions.png"/>
          <p:cNvPicPr>
            <a:picLocks noChangeAspect="1"/>
          </p:cNvPicPr>
          <p:nvPr/>
        </p:nvPicPr>
        <p:blipFill>
          <a:blip r:embed="rId3"/>
          <a:srcRect l="2416" b="1220"/>
          <a:stretch>
            <a:fillRect/>
          </a:stretch>
        </p:blipFill>
        <p:spPr>
          <a:xfrm>
            <a:off x="5791200" y="0"/>
            <a:ext cx="3352800" cy="6858000"/>
          </a:xfrm>
          <a:prstGeom prst="rect">
            <a:avLst/>
          </a:prstGeom>
        </p:spPr>
      </p:pic>
      <p:pic>
        <p:nvPicPr>
          <p:cNvPr id="5" name="Picture 4" descr="Dan Mulligan wheel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6182"/>
            <a:ext cx="6248400" cy="652181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 bwMode="auto">
          <a:xfrm>
            <a:off x="2667000" y="0"/>
            <a:ext cx="1066800" cy="762000"/>
          </a:xfrm>
          <a:prstGeom prst="downArrow">
            <a:avLst/>
          </a:prstGeom>
          <a:blipFill>
            <a:blip r:embed="rId5"/>
            <a:stretch>
              <a:fillRect/>
            </a:stretch>
          </a:blip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2514600" cy="685800"/>
          </a:xfrm>
          <a:prstGeom prst="rect">
            <a:avLst/>
          </a:prstGeom>
          <a:solidFill>
            <a:schemeClr val="tx1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Click on the arrow to start and stop spinner.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A0859A393FC4C99DA42BB80FD01C2" ma:contentTypeVersion="0" ma:contentTypeDescription="Create a new document." ma:contentTypeScope="" ma:versionID="c8b76f40121be7d031d1c234a6c5c72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D5290C-4CB7-471F-BD58-947C37900BF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50203E5-7104-4366-9BA4-0D0FC0918D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A2354F-F2A2-4576-BFAB-0AA44E819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6333</TotalTime>
  <Words>11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Wingdings</vt:lpstr>
      <vt:lpstr>Arial</vt:lpstr>
      <vt:lpstr>Beam</vt:lpstr>
      <vt:lpstr>PowerPoint Presentation</vt:lpstr>
    </vt:vector>
  </TitlesOfParts>
  <Company>Child Reach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that Produce  Positive Results for EACH Student</dc:title>
  <dc:creator>Daniel Mulligan</dc:creator>
  <cp:lastModifiedBy>Daniel Mulligan</cp:lastModifiedBy>
  <cp:revision>351</cp:revision>
  <cp:lastPrinted>2010-10-02T11:54:57Z</cp:lastPrinted>
  <dcterms:created xsi:type="dcterms:W3CDTF">2007-05-21T17:38:15Z</dcterms:created>
  <dcterms:modified xsi:type="dcterms:W3CDTF">2017-05-27T17:42:34Z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0x010100076A0859A393FC4C99DA42BB80FD01C2</vt:lpwstr>
  </property>
</Properties>
</file>