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CFFFF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42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920D4-089A-4E94-B6A7-EF14CF19828B}" type="datetimeFigureOut">
              <a:rPr lang="en-US" smtClean="0"/>
              <a:t>1/20/2009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B7753-5B28-46AE-9D59-106C7B607E2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B7753-5B28-46AE-9D59-106C7B607E2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4A9E-A10A-4579-91D8-8C7015CE758F}" type="datetimeFigureOut">
              <a:rPr lang="en-US" smtClean="0"/>
              <a:t>1/20/2009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B5EF-31D4-4C62-80E5-E474EF5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4A9E-A10A-4579-91D8-8C7015CE758F}" type="datetimeFigureOut">
              <a:rPr lang="en-US" smtClean="0"/>
              <a:t>1/20/2009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B5EF-31D4-4C62-80E5-E474EF5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4A9E-A10A-4579-91D8-8C7015CE758F}" type="datetimeFigureOut">
              <a:rPr lang="en-US" smtClean="0"/>
              <a:t>1/20/2009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B5EF-31D4-4C62-80E5-E474EF5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4A9E-A10A-4579-91D8-8C7015CE758F}" type="datetimeFigureOut">
              <a:rPr lang="en-US" smtClean="0"/>
              <a:t>1/20/2009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B5EF-31D4-4C62-80E5-E474EF5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4A9E-A10A-4579-91D8-8C7015CE758F}" type="datetimeFigureOut">
              <a:rPr lang="en-US" smtClean="0"/>
              <a:t>1/20/2009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B5EF-31D4-4C62-80E5-E474EF5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4A9E-A10A-4579-91D8-8C7015CE758F}" type="datetimeFigureOut">
              <a:rPr lang="en-US" smtClean="0"/>
              <a:t>1/20/2009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B5EF-31D4-4C62-80E5-E474EF5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4A9E-A10A-4579-91D8-8C7015CE758F}" type="datetimeFigureOut">
              <a:rPr lang="en-US" smtClean="0"/>
              <a:t>1/20/2009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B5EF-31D4-4C62-80E5-E474EF5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4A9E-A10A-4579-91D8-8C7015CE758F}" type="datetimeFigureOut">
              <a:rPr lang="en-US" smtClean="0"/>
              <a:t>1/20/2009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B5EF-31D4-4C62-80E5-E474EF5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4A9E-A10A-4579-91D8-8C7015CE758F}" type="datetimeFigureOut">
              <a:rPr lang="en-US" smtClean="0"/>
              <a:t>1/20/2009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B5EF-31D4-4C62-80E5-E474EF5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4A9E-A10A-4579-91D8-8C7015CE758F}" type="datetimeFigureOut">
              <a:rPr lang="en-US" smtClean="0"/>
              <a:t>1/20/2009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B5EF-31D4-4C62-80E5-E474EF5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4A9E-A10A-4579-91D8-8C7015CE758F}" type="datetimeFigureOut">
              <a:rPr lang="en-US" smtClean="0"/>
              <a:t>1/20/2009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B5EF-31D4-4C62-80E5-E474EF5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44A9E-A10A-4579-91D8-8C7015CE758F}" type="datetimeFigureOut">
              <a:rPr lang="en-US" smtClean="0"/>
              <a:t>1/20/2009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0B5EF-31D4-4C62-80E5-E474EF5FA74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9144000" cy="678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4800600"/>
                <a:gridCol w="2438400"/>
              </a:tblGrid>
              <a:tr h="2392326">
                <a:tc>
                  <a:txBody>
                    <a:bodyPr/>
                    <a:lstStyle/>
                    <a:p>
                      <a:pPr fontAlgn="t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Differentiate by CONTENT</a:t>
                      </a:r>
                    </a:p>
                    <a:p>
                      <a:pPr fontAlgn="t"/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Modify the facts and skills that the students are expected to learn</a:t>
                      </a:r>
                    </a:p>
                    <a:p>
                      <a:pPr fontAlgn="t"/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Content for ALL students should be concept-based, relevant and transferable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Differentiate Content by...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READINESS</a:t>
                      </a:r>
                    </a:p>
                    <a:p>
                      <a:pPr fontAlgn="t"/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 I have resources and/or books available at varying levels of difficulty? </a:t>
                      </a:r>
                    </a:p>
                    <a:p>
                      <a:pPr fontAlgn="t"/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 my students have a wide range of abilities and background knowledge of the topic or skill? </a:t>
                      </a:r>
                    </a:p>
                    <a:p>
                      <a:pPr fontAlgn="t"/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 I have assessment data that can help identify the level at which each student should begin working? </a:t>
                      </a:r>
                    </a:p>
                    <a:p>
                      <a:pPr fontAlgn="t"/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Differentiate Content by...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INTEREST</a:t>
                      </a:r>
                    </a:p>
                    <a:p>
                      <a:pPr fontAlgn="t"/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Does the topic or concept allow for students to focus on one part of their choosing and still get the big idea? </a:t>
                      </a:r>
                    </a:p>
                    <a:p>
                      <a:pPr fontAlgn="t"/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Differentiate Content by...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LEARNING PROFILE</a:t>
                      </a:r>
                    </a:p>
                    <a:p>
                      <a:pPr fontAlgn="t"/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Can the material be provided to suit a variety of modalities (visual, auditory, kinesthetic, sequential, etc.)?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Strategy Ideas: </a:t>
                      </a:r>
                    </a:p>
                    <a:p>
                      <a:pPr fontAlgn="t"/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Compacting,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Flexible Grouping,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Instructional Ladders, KWL Charts,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Literature Circles,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Scaffolding,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Varied Questions,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Varied Texts</a:t>
                      </a:r>
                    </a:p>
                    <a:p>
                      <a:pPr fontAlgn="t"/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fontAlgn="t"/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Flexible Grouping,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Jigsaw, </a:t>
                      </a:r>
                      <a:r>
                        <a:rPr lang="en-US" sz="12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Orbitals</a:t>
                      </a:r>
                      <a:endParaRPr lang="en-US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fontAlgn="t"/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Flexible Grouping, Jigsaw,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Multiple Intelligence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options,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Tape Recorded materials,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Videos,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WebQuests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fontAlgn="t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Differentiate by</a:t>
                      </a:r>
                    </a:p>
                    <a:p>
                      <a:pPr fontAlgn="t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PROCESS</a:t>
                      </a:r>
                    </a:p>
                    <a:p>
                      <a:pPr fontAlgn="t"/>
                      <a:r>
                        <a:rPr lang="en-US" sz="5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fontAlgn="t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Modify the activities the students are doing to use skills and gain information</a:t>
                      </a:r>
                    </a:p>
                    <a:p>
                      <a:pPr fontAlgn="t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Process for ALL students should be purposeful and focused and should promote higher level thinking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Differentiate Process by...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READINESS</a:t>
                      </a:r>
                    </a:p>
                    <a:p>
                      <a:pPr fontAlgn="t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 I have activities and materials at varying levels of complexity available? </a:t>
                      </a:r>
                    </a:p>
                    <a:p>
                      <a:pPr fontAlgn="t"/>
                      <a:r>
                        <a:rPr lang="en-US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Differentiate Process by...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INTEREST</a:t>
                      </a:r>
                    </a:p>
                    <a:p>
                      <a:pPr fontAlgn="t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Would it make sense to allow students to choose how they work with the ideas or skills? (experiment, read, research, etc.) </a:t>
                      </a:r>
                    </a:p>
                    <a:p>
                      <a:pPr fontAlgn="t"/>
                      <a:r>
                        <a:rPr lang="en-US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Differentiate Process by...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LEARNING PROFILE</a:t>
                      </a:r>
                    </a:p>
                    <a:p>
                      <a:pPr fontAlgn="t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Would it be reasonable to provide different activities to accommodate various learning styles?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Strategy Ideas: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fontAlgn="t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Anchor Activities,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Appointment Clocks,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Centers/Stations,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Cubing,</a:t>
                      </a:r>
                    </a:p>
                    <a:p>
                      <a:pPr fontAlgn="t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Games,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Homework Options,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Learning Contracts,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enus/ Agendas,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Simulations,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Think-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Tac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-Toe, Tiered Activities,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Varied Organizers, Varied Pacing,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4-MAT</a:t>
                      </a:r>
                    </a:p>
                    <a:p>
                      <a:pPr fontAlgn="t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Arrangement Options (working alone, with a partner or in a small group),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Multiple Intelligences,</a:t>
                      </a:r>
                    </a:p>
                    <a:p>
                      <a:pPr fontAlgn="t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Reading Buddies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2043445">
                <a:tc>
                  <a:txBody>
                    <a:bodyPr/>
                    <a:lstStyle/>
                    <a:p>
                      <a:pPr fontAlgn="t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Differentiate by</a:t>
                      </a:r>
                    </a:p>
                    <a:p>
                      <a:pPr fontAlgn="t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PRODUCT</a:t>
                      </a:r>
                    </a:p>
                    <a:p>
                      <a:pPr fontAlgn="t"/>
                      <a:r>
                        <a:rPr lang="en-US" sz="5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fontAlgn="t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Modify the method by which the students demonstrate what they learn. Products for ALL students should be focused on - and require the use of - the skills and concepts being taught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Differentiate Products by...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READINESS</a:t>
                      </a:r>
                    </a:p>
                    <a:p>
                      <a:pPr fontAlgn="t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Can the final product or assessment be provided at varying levels of difficulty or complexity?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Differentiate Products by...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INTEREST</a:t>
                      </a:r>
                    </a:p>
                    <a:p>
                      <a:pPr fontAlgn="t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Can the students choose a manner of demonstrating what they've learned and still focus on the key ideas and skills?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Differentiate Products by...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LEARNING PROFILE </a:t>
                      </a:r>
                    </a:p>
                    <a:p>
                      <a:pPr fontAlgn="t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Would it be reasonable to provide different assessments to accommodate various learning styles?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Strategy Ideas: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Alternative Assessments,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Question Choices,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Performance Assessments,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Tiered Rubrics,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aried Products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381</Words>
  <Application>Microsoft Office PowerPoint</Application>
  <PresentationFormat>On-screen Show (4:3)</PresentationFormat>
  <Paragraphs>48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Mulligan</dc:creator>
  <cp:lastModifiedBy>Daniel Mulligan</cp:lastModifiedBy>
  <cp:revision>5</cp:revision>
  <dcterms:created xsi:type="dcterms:W3CDTF">2009-01-20T22:03:47Z</dcterms:created>
  <dcterms:modified xsi:type="dcterms:W3CDTF">2009-01-20T22:32:57Z</dcterms:modified>
</cp:coreProperties>
</file>