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"/>
  </p:notesMasterIdLst>
  <p:handoutMasterIdLst>
    <p:handoutMasterId r:id="rId4"/>
  </p:handoutMasterIdLst>
  <p:sldIdLst>
    <p:sldId id="141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CFF66"/>
    <a:srgbClr val="FFCC66"/>
    <a:srgbClr val="66FFFF"/>
    <a:srgbClr val="FFFF00"/>
    <a:srgbClr val="73FEFF"/>
    <a:srgbClr val="00FF00"/>
    <a:srgbClr val="FFCCFF"/>
    <a:srgbClr val="FFFF66"/>
    <a:srgbClr val="00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08" autoAdjust="0"/>
    <p:restoredTop sz="93157" autoAdjust="0"/>
  </p:normalViewPr>
  <p:slideViewPr>
    <p:cSldViewPr>
      <p:cViewPr varScale="1">
        <p:scale>
          <a:sx n="81" d="100"/>
          <a:sy n="81" d="100"/>
        </p:scale>
        <p:origin x="1430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0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0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EC57F6F-31B0-482B-A457-CCFBA396A7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10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8378116-201F-48C6-8B89-953098899D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5494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4E6D26F-0761-4429-98C6-0820C5BCAEA8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1467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5E37FB-F68F-4502-95E5-E3A3DB404FB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856997"/>
      </p:ext>
    </p:extLst>
  </p:cSld>
  <p:clrMapOvr>
    <a:masterClrMapping/>
  </p:clrMapOvr>
  <p:transition spd="slow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133F2-9CE6-438F-A6DC-73EE4FB2B7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353951"/>
      </p:ext>
    </p:extLst>
  </p:cSld>
  <p:clrMapOvr>
    <a:masterClrMapping/>
  </p:clrMapOvr>
  <p:transition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998AD6-B343-4767-A10C-B63B5DD719C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272897"/>
      </p:ext>
    </p:extLst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1B598F-5426-41FF-A474-2BDE0E1B90E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745956"/>
      </p:ext>
    </p:extLst>
  </p:cSld>
  <p:clrMapOvr>
    <a:masterClrMapping/>
  </p:clrMapOvr>
  <p:transition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36CC5A-84F3-437F-8D84-7A0F404469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477872"/>
      </p:ext>
    </p:extLst>
  </p:cSld>
  <p:clrMapOvr>
    <a:masterClrMapping/>
  </p:clrMapOvr>
  <p:transition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136A47-AE41-4031-983A-D0E073A39E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49023"/>
      </p:ext>
    </p:extLst>
  </p:cSld>
  <p:clrMapOvr>
    <a:masterClrMapping/>
  </p:clrMapOvr>
  <p:transition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55C478-11F8-4096-B227-0FC26FC84AD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459037"/>
      </p:ext>
    </p:extLst>
  </p:cSld>
  <p:clrMapOvr>
    <a:masterClrMapping/>
  </p:clrMapOvr>
  <p:transition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FF1D4C-E80D-493B-8E75-FAFF1588BD9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412239"/>
      </p:ext>
    </p:extLst>
  </p:cSld>
  <p:clrMapOvr>
    <a:masterClrMapping/>
  </p:clrMapOvr>
  <p:transition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B1F124-F449-40B9-B42A-8F73376708A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2868"/>
      </p:ext>
    </p:extLst>
  </p:cSld>
  <p:clrMapOvr>
    <a:masterClrMapping/>
  </p:clrMapOvr>
  <p:transition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B2F273-7663-4467-978F-F6AF26514C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249292"/>
      </p:ext>
    </p:extLst>
  </p:cSld>
  <p:clrMapOvr>
    <a:masterClrMapping/>
  </p:clrMapOvr>
  <p:transition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4E5EB3-839F-4E99-8CDC-7497FB7106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87391"/>
      </p:ext>
    </p:extLst>
  </p:cSld>
  <p:clrMapOvr>
    <a:masterClrMapping/>
  </p:clrMapOvr>
  <p:transition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1BFA86A-F097-44ED-B66D-8674030F60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257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slow">
    <p:dissolve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002640"/>
              </p:ext>
            </p:extLst>
          </p:nvPr>
        </p:nvGraphicFramePr>
        <p:xfrm>
          <a:off x="21996" y="0"/>
          <a:ext cx="9144000" cy="685800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591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Musical/Rhythmic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Sing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Create a beat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Rap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Make a cheer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Create a jingle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Hum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Identify sounds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React to sounds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Listen to sounds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Connect to music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Write a poem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Verbal/Linguistic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Read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Spell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Write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Listen to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Tell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Recall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Use </a:t>
                      </a:r>
                      <a:r>
                        <a:rPr kumimoji="0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“</a:t>
                      </a:r>
                      <a:r>
                        <a:rPr kumimoji="0" lang="en-US" altLang="ja-JP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you</a:t>
                      </a:r>
                      <a:r>
                        <a:rPr kumimoji="0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”</a:t>
                      </a:r>
                      <a:r>
                        <a:rPr kumimoji="0" lang="en-US" altLang="ja-JP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words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Apply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Chunk information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Say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Use mnemonics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Logical/Mathematical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Make a pattern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Chart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Sequence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Create a mnemonic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Analyze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Think abstractly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Think critically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Use numbers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Prove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Interpret the data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Use the statistics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Visual/Spatial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Mind maps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Graphic organizers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Video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Color code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Highlight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Shape a word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Interpret a graphic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Read a chart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Study illustrations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Visualize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Make a chart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Create a poster</a:t>
                      </a:r>
                      <a:endParaRPr kumimoji="0" lang="en-US" alt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88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Body/Kinesthetic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Role play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Walkabout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Dance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Lip sync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Skits/charades/mimes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Construction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Math manipulatives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Sign language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Sports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Activity centers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Body language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Intrapersonal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Metacognition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Use self-talk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Work independently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Solve in your own way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Understand self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Journal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Rehearse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Use prior knowledge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Connect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Have ownership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Interpersonal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Think-Pair-Share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Jigsaw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Cooperative grouping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Drama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Debates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Class meetings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Role play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Meeting of minds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Peer counseling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Tutors/buddies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Giving feedback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Shared Journals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Naturalist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Label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Categorize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Identify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Form a hypothesis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Do an experiment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Adapt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Construct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Classify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Investigate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Discern patterns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944013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12938</TotalTime>
  <Words>199</Words>
  <Application>Microsoft Office PowerPoint</Application>
  <PresentationFormat>On-screen Show (4:3)</PresentationFormat>
  <Paragraphs>97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Theme</vt:lpstr>
      <vt:lpstr>PowerPoint Presentation</vt:lpstr>
    </vt:vector>
  </TitlesOfParts>
  <Company>Child Reach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Instructional Strategies that Produce  Positive Results for EACH Student</dc:title>
  <dc:creator>Daniel Mulligan</dc:creator>
  <cp:lastModifiedBy>Daniel Mulligan</cp:lastModifiedBy>
  <cp:revision>801</cp:revision>
  <cp:lastPrinted>2010-10-02T11:54:57Z</cp:lastPrinted>
  <dcterms:created xsi:type="dcterms:W3CDTF">2007-05-21T17:38:15Z</dcterms:created>
  <dcterms:modified xsi:type="dcterms:W3CDTF">2016-11-01T11:03:23Z</dcterms:modified>
</cp:coreProperties>
</file>