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48" r:id="rId1"/>
  </p:sldMasterIdLst>
  <p:notesMasterIdLst>
    <p:notesMasterId r:id="rId3"/>
  </p:notesMasterIdLst>
  <p:sldIdLst>
    <p:sldId id="43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99FF99"/>
    <a:srgbClr val="FFCCFF"/>
    <a:srgbClr val="66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3B9AF-4424-45C0-A137-D6ABE488F551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414D7-711F-48E8-8A11-BCEBAB4F44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45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A9099-7ACD-45B5-8769-995C0DBE83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A640-619B-4D90-A0C4-7C7C9559704A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7831-7E59-4237-8054-AD5C38942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A640-619B-4D90-A0C4-7C7C9559704A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7831-7E59-4237-8054-AD5C38942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A640-619B-4D90-A0C4-7C7C9559704A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7831-7E59-4237-8054-AD5C38942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A640-619B-4D90-A0C4-7C7C9559704A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7831-7E59-4237-8054-AD5C38942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A640-619B-4D90-A0C4-7C7C9559704A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7831-7E59-4237-8054-AD5C38942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A640-619B-4D90-A0C4-7C7C9559704A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7831-7E59-4237-8054-AD5C38942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A640-619B-4D90-A0C4-7C7C9559704A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7831-7E59-4237-8054-AD5C38942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A640-619B-4D90-A0C4-7C7C9559704A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7831-7E59-4237-8054-AD5C38942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A640-619B-4D90-A0C4-7C7C9559704A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7831-7E59-4237-8054-AD5C38942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A640-619B-4D90-A0C4-7C7C9559704A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7831-7E59-4237-8054-AD5C38942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A640-619B-4D90-A0C4-7C7C9559704A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7831-7E59-4237-8054-AD5C38942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2A640-619B-4D90-A0C4-7C7C9559704A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97831-7E59-4237-8054-AD5C38942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5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1982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Evidence-based Strategies  to Successfully Implement the NEW  Math Standards of Learning</dc:title>
  <dc:creator>Daniel Mulligan</dc:creator>
  <cp:lastModifiedBy>Owner</cp:lastModifiedBy>
  <cp:revision>66</cp:revision>
  <dcterms:created xsi:type="dcterms:W3CDTF">2010-09-17T20:39:11Z</dcterms:created>
  <dcterms:modified xsi:type="dcterms:W3CDTF">2011-01-13T13:28:39Z</dcterms:modified>
</cp:coreProperties>
</file>