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FF99"/>
    <a:srgbClr val="FF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7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3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1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61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22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61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1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1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3564C-BB41-4A78-9F9F-DED53CF971A7}" type="datetimeFigureOut">
              <a:rPr lang="en-US" smtClean="0"/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8B56-118C-40AC-AF56-29C50286E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0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Fan and Pick Math Game </a:t>
            </a:r>
            <a:br>
              <a:rPr lang="en-US" b="1" dirty="0" smtClean="0"/>
            </a:br>
            <a:r>
              <a:rPr lang="en-US" sz="1800" b="1" dirty="0"/>
              <a:t>f</a:t>
            </a:r>
            <a:r>
              <a:rPr lang="en-US" sz="1800" b="1" dirty="0" smtClean="0"/>
              <a:t>ractions and decimals edition</a:t>
            </a:r>
            <a:endParaRPr lang="en-US" sz="1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516036"/>
              </p:ext>
            </p:extLst>
          </p:nvPr>
        </p:nvGraphicFramePr>
        <p:xfrm>
          <a:off x="152400" y="914400"/>
          <a:ext cx="88392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/>
                <a:gridCol w="2946400"/>
                <a:gridCol w="2946400"/>
              </a:tblGrid>
              <a:tr h="190500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You are making a number line from 0 to 1. Think of some fractions and decimals with values in that range? Where will the fractions and decimals appear on the number line?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 fraction can be defined as: </a:t>
                      </a:r>
                      <a:r>
                        <a:rPr lang="en-US" sz="2000" b="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 part of a whole</a:t>
                      </a:r>
                      <a:r>
                        <a:rPr lang="en-US" sz="2000" b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or </a:t>
                      </a:r>
                      <a:r>
                        <a:rPr lang="en-US" sz="2000" b="0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an indicated quotient</a:t>
                      </a:r>
                      <a:r>
                        <a:rPr lang="en-US" sz="2000" b="0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 Which definition</a:t>
                      </a:r>
                      <a:r>
                        <a:rPr lang="en-US" sz="2000" b="0" u="non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means more to you? Explain.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 your own words, how would you define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a decimal? Give some examples of a time you have seen or used one?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73736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What connections can you make between fractions and money?</a:t>
                      </a: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Imagine a life without decimals. What are some things that would change?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What are some ways you can represent one-half?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</a:tr>
              <a:tr h="160020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What similarities do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decimals and whole numbers share?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What are some things found in every decimal?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How are fractions and decimals alike? How are they different?</a:t>
                      </a: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171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Fan and Pick Math Game  fractions and decimals edition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7</cp:revision>
  <dcterms:created xsi:type="dcterms:W3CDTF">2011-10-31T11:59:01Z</dcterms:created>
  <dcterms:modified xsi:type="dcterms:W3CDTF">2011-10-31T13:08:37Z</dcterms:modified>
</cp:coreProperties>
</file>