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FF99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7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3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1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1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22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1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1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1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3564C-BB41-4A78-9F9F-DED53CF971A7}" type="datetimeFigureOut">
              <a:rPr lang="en-US" smtClean="0"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0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Fan and </a:t>
            </a:r>
            <a:r>
              <a:rPr lang="en-US" b="1" smtClean="0"/>
              <a:t>Pick </a:t>
            </a:r>
            <a:r>
              <a:rPr lang="en-US" b="1" smtClean="0"/>
              <a:t>Game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1600" b="1" dirty="0" smtClean="0"/>
              <a:t>_______________________________________</a:t>
            </a:r>
            <a:r>
              <a:rPr lang="en-US" sz="1800" b="1" dirty="0" smtClean="0"/>
              <a:t>edition</a:t>
            </a:r>
            <a:endParaRPr lang="en-US" sz="1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203214"/>
              </p:ext>
            </p:extLst>
          </p:nvPr>
        </p:nvGraphicFramePr>
        <p:xfrm>
          <a:off x="152400" y="914400"/>
          <a:ext cx="8839200" cy="568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6400"/>
                <a:gridCol w="2946400"/>
                <a:gridCol w="2946400"/>
              </a:tblGrid>
              <a:tr h="190500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7360">
                <a:tc>
                  <a:txBody>
                    <a:bodyPr/>
                    <a:lstStyle/>
                    <a:p>
                      <a:pPr algn="ctr"/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171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Fan and Pick Game  _______________________________________edition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11</cp:revision>
  <dcterms:created xsi:type="dcterms:W3CDTF">2011-10-31T11:59:01Z</dcterms:created>
  <dcterms:modified xsi:type="dcterms:W3CDTF">2013-01-13T21:23:24Z</dcterms:modified>
</cp:coreProperties>
</file>