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FF66"/>
    <a:srgbClr val="FFCCFF"/>
    <a:srgbClr val="CCFF99"/>
    <a:srgbClr val="FF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13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564C-BB41-4A78-9F9F-DED53CF971A7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F8B56-118C-40AC-AF56-29C50286E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171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564C-BB41-4A78-9F9F-DED53CF971A7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F8B56-118C-40AC-AF56-29C50286E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57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564C-BB41-4A78-9F9F-DED53CF971A7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F8B56-118C-40AC-AF56-29C50286E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30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564C-BB41-4A78-9F9F-DED53CF971A7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F8B56-118C-40AC-AF56-29C50286E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511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564C-BB41-4A78-9F9F-DED53CF971A7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F8B56-118C-40AC-AF56-29C50286E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611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564C-BB41-4A78-9F9F-DED53CF971A7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F8B56-118C-40AC-AF56-29C50286E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222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564C-BB41-4A78-9F9F-DED53CF971A7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F8B56-118C-40AC-AF56-29C50286E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619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564C-BB41-4A78-9F9F-DED53CF971A7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F8B56-118C-40AC-AF56-29C50286E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612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564C-BB41-4A78-9F9F-DED53CF971A7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F8B56-118C-40AC-AF56-29C50286E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38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564C-BB41-4A78-9F9F-DED53CF971A7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F8B56-118C-40AC-AF56-29C50286E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0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564C-BB41-4A78-9F9F-DED53CF971A7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F8B56-118C-40AC-AF56-29C50286E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217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3564C-BB41-4A78-9F9F-DED53CF971A7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F8B56-118C-40AC-AF56-29C50286E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50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000099"/>
                </a:solidFill>
              </a:rPr>
              <a:t>Fan and Pick </a:t>
            </a:r>
            <a:r>
              <a:rPr lang="en-US" sz="4000" b="1" dirty="0" smtClean="0">
                <a:solidFill>
                  <a:srgbClr val="000099"/>
                </a:solidFill>
              </a:rPr>
              <a:t>History </a:t>
            </a:r>
            <a:r>
              <a:rPr lang="en-US" sz="4000" b="1" dirty="0" smtClean="0">
                <a:solidFill>
                  <a:srgbClr val="000099"/>
                </a:solidFill>
              </a:rPr>
              <a:t>Game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1800" b="1" dirty="0" smtClean="0"/>
              <a:t>Responding to Biographies</a:t>
            </a:r>
            <a:endParaRPr lang="en-US" sz="1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606555"/>
              </p:ext>
            </p:extLst>
          </p:nvPr>
        </p:nvGraphicFramePr>
        <p:xfrm>
          <a:off x="0" y="792480"/>
          <a:ext cx="9144000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190500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Tell one sentence that would accurately describe the life of the person you read about?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Was the person you read about treated unfairly?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If so, what happened? What would you have done in the same situation?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Discuss three or four personality traits that helped make this person achieve her/his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goal.?</a:t>
                      </a:r>
                      <a:endParaRPr lang="en-US" sz="20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737360">
                <a:tc>
                  <a:txBody>
                    <a:bodyPr/>
                    <a:lstStyle/>
                    <a:p>
                      <a:pPr algn="ctr"/>
                      <a:r>
                        <a:rPr lang="en-US" sz="19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Describe a person you know that is similar to the person</a:t>
                      </a:r>
                      <a:r>
                        <a:rPr lang="en-US" sz="19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you read about. How are these two people alike? How are they different? Use  a visual to illustrate your thoughts.</a:t>
                      </a:r>
                      <a:endParaRPr lang="en-US" sz="19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Create an analogy to describe the person you read about. Include yourself in one-half of the analogy.</a:t>
                      </a:r>
                    </a:p>
                    <a:p>
                      <a:pPr algn="l"/>
                      <a:endParaRPr lang="en-US" sz="800" b="0" dirty="0" smtClean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example:</a:t>
                      </a:r>
                    </a:p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Ben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cs typeface="Arial" pitchFamily="34" charset="0"/>
                        </a:rPr>
                        <a:t> Franklin is to electricity as Mrs. Jones is to homework.</a:t>
                      </a:r>
                      <a:endParaRPr lang="en-US" sz="1400" b="0" dirty="0" smtClean="0">
                        <a:solidFill>
                          <a:schemeClr val="tx1"/>
                        </a:solidFill>
                        <a:latin typeface="Comic Sans MS" pitchFamily="66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Describe an event that shaped the life of the person you read about. Tell about something that happened to you that changed your outlook on life.</a:t>
                      </a:r>
                      <a:endParaRPr lang="en-US" sz="20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  <a:tr h="160020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Create a jingle, song, or rhyme that would describe the life of the person you read about.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Create a timeline of important events for the person you read about.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Describe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the life of this person if he/she were born today. What would they be doing?</a:t>
                      </a:r>
                      <a:endParaRPr lang="en-US" sz="20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217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209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Fan and Pick History Game  Responding to Biographies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Owner</cp:lastModifiedBy>
  <cp:revision>10</cp:revision>
  <dcterms:created xsi:type="dcterms:W3CDTF">2011-10-31T11:59:01Z</dcterms:created>
  <dcterms:modified xsi:type="dcterms:W3CDTF">2012-01-08T15:41:23Z</dcterms:modified>
</cp:coreProperties>
</file>