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FB13-73CE-4B3D-BE3E-6B3DF71A60DF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40BF2-01EB-4ADB-88DE-7AA303B4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0BF2-01EB-4ADB-88DE-7AA303B4232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F11A7-348A-41A1-B325-362F181CBE54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56164-DBAD-4DCB-81C8-4F1880D5F6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4648200" cy="914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9"/>
                </a:solidFill>
                <a:latin typeface="Comic Sans MS" pitchFamily="66" charset="0"/>
              </a:rPr>
              <a:t>GUESS the FIB</a:t>
            </a:r>
            <a:endParaRPr lang="en-US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4038600" cy="2971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Topic: ___________________________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1. 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2.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3.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How do you know?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  <p:pic>
        <p:nvPicPr>
          <p:cNvPr id="2050" name="Picture 2" descr="http://globaldyn.ipnstock.com/dyn_images/135/50/75789000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765927">
            <a:off x="7970344" y="4916"/>
            <a:ext cx="990600" cy="990601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04800" y="3886200"/>
            <a:ext cx="4038600" cy="2971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Topic: ___________________________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1. 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2.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3.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How do you know?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838200"/>
            <a:ext cx="4038600" cy="2971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Topic: ___________________________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1. 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2.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3.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How do you know?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3918155"/>
            <a:ext cx="4038600" cy="2971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Topic: ___________________________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1. 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2.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3.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How do you know?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GUESS the FIB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Owner</cp:lastModifiedBy>
  <cp:revision>3</cp:revision>
  <dcterms:created xsi:type="dcterms:W3CDTF">2008-11-16T14:15:01Z</dcterms:created>
  <dcterms:modified xsi:type="dcterms:W3CDTF">2013-09-23T01:02:10Z</dcterms:modified>
</cp:coreProperties>
</file>