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mn-cs"/>
      </a:defRPr>
    </a:lvl1pPr>
    <a:lvl2pPr marL="457200" algn="l" rtl="0" fontAlgn="base">
      <a:spcBef>
        <a:spcPct val="0"/>
      </a:spcBef>
      <a:spcAft>
        <a:spcPct val="0"/>
      </a:spcAft>
      <a:defRPr kern="1200">
        <a:solidFill>
          <a:schemeClr val="tx1"/>
        </a:solidFill>
        <a:latin typeface="Arial" charset="0"/>
        <a:ea typeface="ＭＳ Ｐゴシック" charset="0"/>
        <a:cs typeface="+mn-cs"/>
      </a:defRPr>
    </a:lvl2pPr>
    <a:lvl3pPr marL="914400" algn="l" rtl="0" fontAlgn="base">
      <a:spcBef>
        <a:spcPct val="0"/>
      </a:spcBef>
      <a:spcAft>
        <a:spcPct val="0"/>
      </a:spcAft>
      <a:defRPr kern="1200">
        <a:solidFill>
          <a:schemeClr val="tx1"/>
        </a:solidFill>
        <a:latin typeface="Arial" charset="0"/>
        <a:ea typeface="ＭＳ Ｐゴシック" charset="0"/>
        <a:cs typeface="+mn-cs"/>
      </a:defRPr>
    </a:lvl3pPr>
    <a:lvl4pPr marL="1371600" algn="l" rtl="0" fontAlgn="base">
      <a:spcBef>
        <a:spcPct val="0"/>
      </a:spcBef>
      <a:spcAft>
        <a:spcPct val="0"/>
      </a:spcAft>
      <a:defRPr kern="1200">
        <a:solidFill>
          <a:schemeClr val="tx1"/>
        </a:solidFill>
        <a:latin typeface="Arial" charset="0"/>
        <a:ea typeface="ＭＳ Ｐゴシック" charset="0"/>
        <a:cs typeface="+mn-cs"/>
      </a:defRPr>
    </a:lvl4pPr>
    <a:lvl5pPr marL="1828800" algn="l" rtl="0" fontAlgn="base">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66"/>
    <a:srgbClr val="FF66FF"/>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5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024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024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1024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4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024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200"/>
            </a:lvl1pPr>
          </a:lstStyle>
          <a:p>
            <a:fld id="{C76C652F-F547-2F4E-8F43-BA7D316A21B2}" type="slidenum">
              <a:rPr lang="en-US"/>
              <a:pPr/>
              <a:t>‹#›</a:t>
            </a:fld>
            <a:endParaRPr lang="en-US"/>
          </a:p>
        </p:txBody>
      </p:sp>
    </p:spTree>
    <p:extLst>
      <p:ext uri="{BB962C8B-B14F-4D97-AF65-F5344CB8AC3E}">
        <p14:creationId xmlns:p14="http://schemas.microsoft.com/office/powerpoint/2010/main" val="21455131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ＭＳ Ｐゴシック" charset="0"/>
        <a:cs typeface="+mn-cs"/>
      </a:defRPr>
    </a:lvl1pPr>
    <a:lvl2pPr marL="457200" algn="l" rtl="0" fontAlgn="base">
      <a:spcBef>
        <a:spcPct val="30000"/>
      </a:spcBef>
      <a:spcAft>
        <a:spcPct val="0"/>
      </a:spcAft>
      <a:defRPr sz="1200" kern="1200">
        <a:solidFill>
          <a:schemeClr val="tx1"/>
        </a:solidFill>
        <a:latin typeface="Arial" charset="0"/>
        <a:ea typeface="ＭＳ Ｐゴシック" charset="0"/>
        <a:cs typeface="+mn-cs"/>
      </a:defRPr>
    </a:lvl2pPr>
    <a:lvl3pPr marL="914400" algn="l" rtl="0" fontAlgn="base">
      <a:spcBef>
        <a:spcPct val="30000"/>
      </a:spcBef>
      <a:spcAft>
        <a:spcPct val="0"/>
      </a:spcAft>
      <a:defRPr sz="1200" kern="1200">
        <a:solidFill>
          <a:schemeClr val="tx1"/>
        </a:solidFill>
        <a:latin typeface="Arial" charset="0"/>
        <a:ea typeface="ＭＳ Ｐゴシック" charset="0"/>
        <a:cs typeface="+mn-cs"/>
      </a:defRPr>
    </a:lvl3pPr>
    <a:lvl4pPr marL="1371600" algn="l" rtl="0" fontAlgn="base">
      <a:spcBef>
        <a:spcPct val="30000"/>
      </a:spcBef>
      <a:spcAft>
        <a:spcPct val="0"/>
      </a:spcAft>
      <a:defRPr sz="1200" kern="1200">
        <a:solidFill>
          <a:schemeClr val="tx1"/>
        </a:solidFill>
        <a:latin typeface="Arial" charset="0"/>
        <a:ea typeface="ＭＳ Ｐゴシック" charset="0"/>
        <a:cs typeface="+mn-cs"/>
      </a:defRPr>
    </a:lvl4pPr>
    <a:lvl5pPr marL="1828800" algn="l" rtl="0" fontAlgn="base">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65899F-4A8D-534E-8AB0-A67792DA8A7C}" type="slidenum">
              <a:rPr lang="en-US"/>
              <a:pPr/>
              <a:t>1</a:t>
            </a:fld>
            <a:endParaRPr lang="en-US"/>
          </a:p>
        </p:txBody>
      </p:sp>
      <p:sp>
        <p:nvSpPr>
          <p:cNvPr id="11266"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11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467A71-FB6F-CA45-AE02-CF0533D1BA7E}" type="slidenum">
              <a:rPr lang="en-US"/>
              <a:pPr/>
              <a:t>10</a:t>
            </a:fld>
            <a:endParaRPr lang="en-US"/>
          </a:p>
        </p:txBody>
      </p:sp>
      <p:sp>
        <p:nvSpPr>
          <p:cNvPr id="24578"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24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B675F1-9D75-CF44-9879-60278C096EE0}" type="slidenum">
              <a:rPr lang="en-US"/>
              <a:pPr/>
              <a:t>11</a:t>
            </a:fld>
            <a:endParaRPr lang="en-US"/>
          </a:p>
        </p:txBody>
      </p:sp>
      <p:sp>
        <p:nvSpPr>
          <p:cNvPr id="25602"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25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9A5587A-40DA-5B4D-86DA-92C126F7AAEB}" type="slidenum">
              <a:rPr lang="en-US"/>
              <a:pPr/>
              <a:t>12</a:t>
            </a:fld>
            <a:endParaRPr lang="en-US"/>
          </a:p>
        </p:txBody>
      </p:sp>
      <p:sp>
        <p:nvSpPr>
          <p:cNvPr id="29698"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29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FEF4D7-6587-CD48-9388-D84F7CD52B9B}" type="slidenum">
              <a:rPr lang="en-US"/>
              <a:pPr/>
              <a:t>13</a:t>
            </a:fld>
            <a:endParaRPr lang="en-US"/>
          </a:p>
        </p:txBody>
      </p:sp>
      <p:sp>
        <p:nvSpPr>
          <p:cNvPr id="30722"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30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55374C-6D81-3946-B324-16F2A29AFD24}" type="slidenum">
              <a:rPr lang="en-US"/>
              <a:pPr/>
              <a:t>14</a:t>
            </a:fld>
            <a:endParaRPr lang="en-US"/>
          </a:p>
        </p:txBody>
      </p:sp>
      <p:sp>
        <p:nvSpPr>
          <p:cNvPr id="31746"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31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98AEC5-DF20-D241-943D-39FF4F140A1C}" type="slidenum">
              <a:rPr lang="en-US"/>
              <a:pPr/>
              <a:t>15</a:t>
            </a:fld>
            <a:endParaRPr lang="en-US"/>
          </a:p>
        </p:txBody>
      </p:sp>
      <p:sp>
        <p:nvSpPr>
          <p:cNvPr id="41986"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41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51EE94-8C7E-C84F-86A7-A0D26E8D3235}" type="slidenum">
              <a:rPr lang="en-US"/>
              <a:pPr/>
              <a:t>16</a:t>
            </a:fld>
            <a:endParaRPr lang="en-US"/>
          </a:p>
        </p:txBody>
      </p:sp>
      <p:sp>
        <p:nvSpPr>
          <p:cNvPr id="43010"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43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9EDFEC-EBB6-7349-9596-31D2796EF403}" type="slidenum">
              <a:rPr lang="en-US"/>
              <a:pPr/>
              <a:t>17</a:t>
            </a:fld>
            <a:endParaRPr lang="en-US"/>
          </a:p>
        </p:txBody>
      </p:sp>
      <p:sp>
        <p:nvSpPr>
          <p:cNvPr id="44034"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44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084E8A-8596-1E42-BAA7-6F70CB74F057}" type="slidenum">
              <a:rPr lang="en-US"/>
              <a:pPr/>
              <a:t>18</a:t>
            </a:fld>
            <a:endParaRPr lang="en-US"/>
          </a:p>
        </p:txBody>
      </p:sp>
      <p:sp>
        <p:nvSpPr>
          <p:cNvPr id="45058"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45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20D5CC-BA15-E34A-9E35-18C0D53D2121}" type="slidenum">
              <a:rPr lang="en-US"/>
              <a:pPr/>
              <a:t>19</a:t>
            </a:fld>
            <a:endParaRPr lang="en-US"/>
          </a:p>
        </p:txBody>
      </p:sp>
      <p:sp>
        <p:nvSpPr>
          <p:cNvPr id="46082"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46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64D56B-3866-E44C-A014-4AE9360BCEE3}" type="slidenum">
              <a:rPr lang="en-US"/>
              <a:pPr/>
              <a:t>2</a:t>
            </a:fld>
            <a:endParaRPr lang="en-US"/>
          </a:p>
        </p:txBody>
      </p:sp>
      <p:sp>
        <p:nvSpPr>
          <p:cNvPr id="12290"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12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E3817D-0332-0645-8538-4310AF8D6F98}" type="slidenum">
              <a:rPr lang="en-US"/>
              <a:pPr/>
              <a:t>20</a:t>
            </a:fld>
            <a:endParaRPr lang="en-US"/>
          </a:p>
        </p:txBody>
      </p:sp>
      <p:sp>
        <p:nvSpPr>
          <p:cNvPr id="47106"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47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B8F8F5-EE88-014C-B344-78B2D7E6E2C2}" type="slidenum">
              <a:rPr lang="en-US"/>
              <a:pPr/>
              <a:t>21</a:t>
            </a:fld>
            <a:endParaRPr lang="en-US"/>
          </a:p>
        </p:txBody>
      </p:sp>
      <p:sp>
        <p:nvSpPr>
          <p:cNvPr id="48130"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48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6EFF29-0E28-894D-9DF4-7653E17E69A2}" type="slidenum">
              <a:rPr lang="en-US"/>
              <a:pPr/>
              <a:t>22</a:t>
            </a:fld>
            <a:endParaRPr lang="en-US"/>
          </a:p>
        </p:txBody>
      </p:sp>
      <p:sp>
        <p:nvSpPr>
          <p:cNvPr id="49154"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49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893F4B-6D65-1940-BF0C-3B46A3CC2FF5}" type="slidenum">
              <a:rPr lang="en-US"/>
              <a:pPr/>
              <a:t>23</a:t>
            </a:fld>
            <a:endParaRPr lang="en-US"/>
          </a:p>
        </p:txBody>
      </p:sp>
      <p:sp>
        <p:nvSpPr>
          <p:cNvPr id="50178"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50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7AF8CA-4506-4E4B-806B-BC023C2CF54F}" type="slidenum">
              <a:rPr lang="en-US"/>
              <a:pPr/>
              <a:t>3</a:t>
            </a:fld>
            <a:endParaRPr lang="en-US"/>
          </a:p>
        </p:txBody>
      </p:sp>
      <p:sp>
        <p:nvSpPr>
          <p:cNvPr id="13314"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13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314A62-6E9A-6745-8D64-79BF73DD0B8C}" type="slidenum">
              <a:rPr lang="en-US"/>
              <a:pPr/>
              <a:t>4</a:t>
            </a:fld>
            <a:endParaRPr lang="en-US"/>
          </a:p>
        </p:txBody>
      </p:sp>
      <p:sp>
        <p:nvSpPr>
          <p:cNvPr id="14338"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14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FB4A4B-AD8A-F345-AD3E-D9B39378BEC2}" type="slidenum">
              <a:rPr lang="en-US"/>
              <a:pPr/>
              <a:t>5</a:t>
            </a:fld>
            <a:endParaRPr lang="en-US"/>
          </a:p>
        </p:txBody>
      </p:sp>
      <p:sp>
        <p:nvSpPr>
          <p:cNvPr id="15362"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153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441CF0-5935-444D-BCB2-7C358728A467}" type="slidenum">
              <a:rPr lang="en-US"/>
              <a:pPr/>
              <a:t>6</a:t>
            </a:fld>
            <a:endParaRPr lang="en-US"/>
          </a:p>
        </p:txBody>
      </p:sp>
      <p:sp>
        <p:nvSpPr>
          <p:cNvPr id="16386"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16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333CC3-AFF1-B448-84CE-5FA1555A01B0}" type="slidenum">
              <a:rPr lang="en-US"/>
              <a:pPr/>
              <a:t>7</a:t>
            </a:fld>
            <a:endParaRPr lang="en-US"/>
          </a:p>
        </p:txBody>
      </p:sp>
      <p:sp>
        <p:nvSpPr>
          <p:cNvPr id="17410"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17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75C441-FE9C-0E45-9F8F-AA60C2262B1D}" type="slidenum">
              <a:rPr lang="en-US"/>
              <a:pPr/>
              <a:t>8</a:t>
            </a:fld>
            <a:endParaRPr lang="en-US"/>
          </a:p>
        </p:txBody>
      </p:sp>
      <p:sp>
        <p:nvSpPr>
          <p:cNvPr id="22530"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22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04B0CD-312D-894E-A6E4-E9EA6487965D}" type="slidenum">
              <a:rPr lang="en-US"/>
              <a:pPr/>
              <a:t>9</a:t>
            </a:fld>
            <a:endParaRPr lang="en-US"/>
          </a:p>
        </p:txBody>
      </p:sp>
      <p:sp>
        <p:nvSpPr>
          <p:cNvPr id="23554" name="Rectangle 2"/>
          <p:cNvSpPr>
            <a:spLocks noRot="1" noChangeArrowheads="1" noTextEdit="1"/>
          </p:cNvSpPr>
          <p:nvPr>
            <p:ph type="sldImg"/>
          </p:nvPr>
        </p:nvSpPr>
        <p:spPr>
          <a:ln/>
          <a:extLst>
            <a:ext uri="{FAA26D3D-D897-4be2-8F04-BA451C77F1D7}">
              <ma14:placeholderFlag xmlns:ma14="http://schemas.microsoft.com/office/mac/drawingml/2011/main" val="1"/>
            </a:ext>
          </a:extLst>
        </p:spPr>
      </p:sp>
      <p:sp>
        <p:nvSpPr>
          <p:cNvPr id="2355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FBA4C3A-4D9F-834A-8779-5C09A34DB89F}" type="slidenum">
              <a:rPr lang="en-US"/>
              <a:pPr/>
              <a:t>‹#›</a:t>
            </a:fld>
            <a:endParaRPr lang="en-US"/>
          </a:p>
        </p:txBody>
      </p:sp>
    </p:spTree>
    <p:extLst>
      <p:ext uri="{BB962C8B-B14F-4D97-AF65-F5344CB8AC3E}">
        <p14:creationId xmlns:p14="http://schemas.microsoft.com/office/powerpoint/2010/main" val="2367732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BDFF05F-B832-6C47-BC0F-E6D95CB7FB3C}" type="slidenum">
              <a:rPr lang="en-US"/>
              <a:pPr/>
              <a:t>‹#›</a:t>
            </a:fld>
            <a:endParaRPr lang="en-US"/>
          </a:p>
        </p:txBody>
      </p:sp>
    </p:spTree>
    <p:extLst>
      <p:ext uri="{BB962C8B-B14F-4D97-AF65-F5344CB8AC3E}">
        <p14:creationId xmlns:p14="http://schemas.microsoft.com/office/powerpoint/2010/main" val="4233192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FB0441F-96B1-9147-8CFA-32321213E5E8}" type="slidenum">
              <a:rPr lang="en-US"/>
              <a:pPr/>
              <a:t>‹#›</a:t>
            </a:fld>
            <a:endParaRPr lang="en-US"/>
          </a:p>
        </p:txBody>
      </p:sp>
    </p:spTree>
    <p:extLst>
      <p:ext uri="{BB962C8B-B14F-4D97-AF65-F5344CB8AC3E}">
        <p14:creationId xmlns:p14="http://schemas.microsoft.com/office/powerpoint/2010/main" val="405238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B1CA7C5-0CC2-9D45-B4B1-BF91D0663F48}" type="slidenum">
              <a:rPr lang="en-US"/>
              <a:pPr/>
              <a:t>‹#›</a:t>
            </a:fld>
            <a:endParaRPr lang="en-US"/>
          </a:p>
        </p:txBody>
      </p:sp>
    </p:spTree>
    <p:extLst>
      <p:ext uri="{BB962C8B-B14F-4D97-AF65-F5344CB8AC3E}">
        <p14:creationId xmlns:p14="http://schemas.microsoft.com/office/powerpoint/2010/main" val="728622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87A140F-47D4-0C4A-9046-D06E5B3BD148}" type="slidenum">
              <a:rPr lang="en-US"/>
              <a:pPr/>
              <a:t>‹#›</a:t>
            </a:fld>
            <a:endParaRPr lang="en-US"/>
          </a:p>
        </p:txBody>
      </p:sp>
    </p:spTree>
    <p:extLst>
      <p:ext uri="{BB962C8B-B14F-4D97-AF65-F5344CB8AC3E}">
        <p14:creationId xmlns:p14="http://schemas.microsoft.com/office/powerpoint/2010/main" val="2385562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AE971FF-A4B7-EA4B-948E-2B79DD0C7F72}" type="slidenum">
              <a:rPr lang="en-US"/>
              <a:pPr/>
              <a:t>‹#›</a:t>
            </a:fld>
            <a:endParaRPr lang="en-US"/>
          </a:p>
        </p:txBody>
      </p:sp>
    </p:spTree>
    <p:extLst>
      <p:ext uri="{BB962C8B-B14F-4D97-AF65-F5344CB8AC3E}">
        <p14:creationId xmlns:p14="http://schemas.microsoft.com/office/powerpoint/2010/main" val="1437627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3DACD4F-DCF1-CA4F-8663-D6BE82597236}" type="slidenum">
              <a:rPr lang="en-US"/>
              <a:pPr/>
              <a:t>‹#›</a:t>
            </a:fld>
            <a:endParaRPr lang="en-US"/>
          </a:p>
        </p:txBody>
      </p:sp>
    </p:spTree>
    <p:extLst>
      <p:ext uri="{BB962C8B-B14F-4D97-AF65-F5344CB8AC3E}">
        <p14:creationId xmlns:p14="http://schemas.microsoft.com/office/powerpoint/2010/main" val="1589957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77D1B11-65E5-A747-A8CF-95216A08C0FA}" type="slidenum">
              <a:rPr lang="en-US"/>
              <a:pPr/>
              <a:t>‹#›</a:t>
            </a:fld>
            <a:endParaRPr lang="en-US"/>
          </a:p>
        </p:txBody>
      </p:sp>
    </p:spTree>
    <p:extLst>
      <p:ext uri="{BB962C8B-B14F-4D97-AF65-F5344CB8AC3E}">
        <p14:creationId xmlns:p14="http://schemas.microsoft.com/office/powerpoint/2010/main" val="1008374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43ED6D5-D267-0344-A7E4-7A9AC94B0267}" type="slidenum">
              <a:rPr lang="en-US"/>
              <a:pPr/>
              <a:t>‹#›</a:t>
            </a:fld>
            <a:endParaRPr lang="en-US"/>
          </a:p>
        </p:txBody>
      </p:sp>
    </p:spTree>
    <p:extLst>
      <p:ext uri="{BB962C8B-B14F-4D97-AF65-F5344CB8AC3E}">
        <p14:creationId xmlns:p14="http://schemas.microsoft.com/office/powerpoint/2010/main" val="937240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BB91C31-C774-7D42-9BAA-D1FDBBF80A5B}" type="slidenum">
              <a:rPr lang="en-US"/>
              <a:pPr/>
              <a:t>‹#›</a:t>
            </a:fld>
            <a:endParaRPr lang="en-US"/>
          </a:p>
        </p:txBody>
      </p:sp>
    </p:spTree>
    <p:extLst>
      <p:ext uri="{BB962C8B-B14F-4D97-AF65-F5344CB8AC3E}">
        <p14:creationId xmlns:p14="http://schemas.microsoft.com/office/powerpoint/2010/main" val="3774311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54E12F4-2D07-4D42-8F72-CED735B9C58E}" type="slidenum">
              <a:rPr lang="en-US"/>
              <a:pPr/>
              <a:t>‹#›</a:t>
            </a:fld>
            <a:endParaRPr lang="en-US"/>
          </a:p>
        </p:txBody>
      </p:sp>
    </p:spTree>
    <p:extLst>
      <p:ext uri="{BB962C8B-B14F-4D97-AF65-F5344CB8AC3E}">
        <p14:creationId xmlns:p14="http://schemas.microsoft.com/office/powerpoint/2010/main" val="250958399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a:lvl1pPr>
          </a:lstStyle>
          <a:p>
            <a:fld id="{2F594051-145B-CF44-9A8A-331C2B37D32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ea typeface="ＭＳ Ｐゴシック" charset="0"/>
        </a:defRPr>
      </a:lvl2pPr>
      <a:lvl3pPr algn="ctr" rtl="0" fontAlgn="base">
        <a:spcBef>
          <a:spcPct val="0"/>
        </a:spcBef>
        <a:spcAft>
          <a:spcPct val="0"/>
        </a:spcAft>
        <a:defRPr sz="4400">
          <a:solidFill>
            <a:schemeClr val="tx2"/>
          </a:solidFill>
          <a:latin typeface="Arial" charset="0"/>
          <a:ea typeface="ＭＳ Ｐゴシック" charset="0"/>
        </a:defRPr>
      </a:lvl3pPr>
      <a:lvl4pPr algn="ctr" rtl="0" fontAlgn="base">
        <a:spcBef>
          <a:spcPct val="0"/>
        </a:spcBef>
        <a:spcAft>
          <a:spcPct val="0"/>
        </a:spcAft>
        <a:defRPr sz="4400">
          <a:solidFill>
            <a:schemeClr val="tx2"/>
          </a:solidFill>
          <a:latin typeface="Arial" charset="0"/>
          <a:ea typeface="ＭＳ Ｐゴシック" charset="0"/>
        </a:defRPr>
      </a:lvl4pPr>
      <a:lvl5pPr algn="ctr" rtl="0" fontAlgn="base">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 Id="rId3" Type="http://schemas.openxmlformats.org/officeDocument/2006/relationships/image" Target="../media/image1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 Id="rId3" Type="http://schemas.openxmlformats.org/officeDocument/2006/relationships/image" Target="../media/image1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 Id="rId3" Type="http://schemas.openxmlformats.org/officeDocument/2006/relationships/image" Target="../media/image1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 Id="rId3" Type="http://schemas.openxmlformats.org/officeDocument/2006/relationships/image" Target="../media/image1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 Id="rId3" Type="http://schemas.openxmlformats.org/officeDocument/2006/relationships/image" Target="../media/image1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 Id="rId3" Type="http://schemas.openxmlformats.org/officeDocument/2006/relationships/image" Target="../media/image1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 Id="rId3" Type="http://schemas.openxmlformats.org/officeDocument/2006/relationships/image" Target="../media/image1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 Id="rId3" Type="http://schemas.openxmlformats.org/officeDocument/2006/relationships/image" Target="../media/image17.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 Id="rId3" Type="http://schemas.openxmlformats.org/officeDocument/2006/relationships/image" Target="../media/image18.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 Id="rId3" Type="http://schemas.openxmlformats.org/officeDocument/2006/relationships/image" Target="../media/image1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 Id="rId3" Type="http://schemas.openxmlformats.org/officeDocument/2006/relationships/image" Target="../media/image20.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 Id="rId3" Type="http://schemas.openxmlformats.org/officeDocument/2006/relationships/image" Target="../media/image2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 Id="rId3" Type="http://schemas.openxmlformats.org/officeDocument/2006/relationships/image" Target="../media/image2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 Id="rId3" Type="http://schemas.openxmlformats.org/officeDocument/2006/relationships/image" Target="../media/image2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 Id="rId3"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 Id="rId3"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 Id="rId3"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533400"/>
            <a:ext cx="7772400" cy="1470025"/>
          </a:xfrm>
        </p:spPr>
        <p:txBody>
          <a:bodyPr/>
          <a:lstStyle/>
          <a:p>
            <a:r>
              <a:rPr lang="en-US"/>
              <a:t>Sample Kindergarten </a:t>
            </a:r>
            <a:br>
              <a:rPr lang="en-US"/>
            </a:br>
            <a:r>
              <a:rPr lang="en-US"/>
              <a:t>MIND Notebook</a:t>
            </a:r>
          </a:p>
        </p:txBody>
      </p:sp>
      <p:sp>
        <p:nvSpPr>
          <p:cNvPr id="2051" name="Rectangle 3"/>
          <p:cNvSpPr>
            <a:spLocks noGrp="1" noChangeArrowheads="1"/>
          </p:cNvSpPr>
          <p:nvPr>
            <p:ph type="subTitle" idx="1"/>
          </p:nvPr>
        </p:nvSpPr>
        <p:spPr>
          <a:xfrm>
            <a:off x="0" y="5105400"/>
            <a:ext cx="9144000" cy="1752600"/>
          </a:xfrm>
        </p:spPr>
        <p:txBody>
          <a:bodyPr/>
          <a:lstStyle/>
          <a:p>
            <a:r>
              <a:rPr lang="en-US" sz="2000" dirty="0">
                <a:solidFill>
                  <a:srgbClr val="0000CC"/>
                </a:solidFill>
              </a:rPr>
              <a:t>Created by the Dedicated Teachers of</a:t>
            </a:r>
            <a:r>
              <a:rPr lang="en-US" dirty="0"/>
              <a:t> </a:t>
            </a:r>
          </a:p>
          <a:p>
            <a:r>
              <a:rPr lang="en-US" sz="2400" dirty="0" smtClean="0">
                <a:solidFill>
                  <a:srgbClr val="660066"/>
                </a:solidFill>
              </a:rPr>
              <a:t>Washington County</a:t>
            </a:r>
            <a:r>
              <a:rPr lang="en-US" sz="2400" dirty="0" smtClean="0"/>
              <a:t> </a:t>
            </a:r>
            <a:r>
              <a:rPr lang="en-US" sz="2400" dirty="0"/>
              <a:t>Schools</a:t>
            </a:r>
          </a:p>
          <a:p>
            <a:r>
              <a:rPr lang="en-US" sz="1800" dirty="0"/>
              <a:t>Prepared by Dan Mulligan, </a:t>
            </a:r>
            <a:r>
              <a:rPr lang="en-US" sz="1800" dirty="0" err="1" smtClean="0"/>
              <a:t>flexiblecreativity.com</a:t>
            </a:r>
            <a:endParaRPr lang="en-US" sz="1800" dirty="0"/>
          </a:p>
        </p:txBody>
      </p:sp>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2057400"/>
            <a:ext cx="2528888"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4" name="Picture 4" descr="B601D13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62375" y="0"/>
            <a:ext cx="5381625"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8" name="Picture 4" descr="659FBDB2"/>
          <p:cNvPicPr>
            <a:picLocks noChangeAspect="1" noChangeArrowheads="1"/>
          </p:cNvPicPr>
          <p:nvPr/>
        </p:nvPicPr>
        <p:blipFill>
          <a:blip r:embed="rId3">
            <a:extLst>
              <a:ext uri="{28A0092B-C50C-407E-A947-70E740481C1C}">
                <a14:useLocalDpi xmlns:a14="http://schemas.microsoft.com/office/drawing/2010/main" val="0"/>
              </a:ext>
            </a:extLst>
          </a:blip>
          <a:srcRect t="955"/>
          <a:stretch>
            <a:fillRect/>
          </a:stretch>
        </p:blipFill>
        <p:spPr bwMode="auto">
          <a:xfrm>
            <a:off x="3721100" y="0"/>
            <a:ext cx="542290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8" name="Picture 4" descr="55138E0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0"/>
            <a:ext cx="541020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2" name="Picture 4" descr="FBA9989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62363" y="0"/>
            <a:ext cx="5481637"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6" name="Picture 4" descr="40761F5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71938" y="0"/>
            <a:ext cx="5072062"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2" name="Picture 4" descr="6562DD1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86213" y="0"/>
            <a:ext cx="5157787"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6" name="Picture 4" descr="220D2E8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0"/>
            <a:ext cx="502920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20" name="Picture 4" descr="866426DC"/>
          <p:cNvPicPr>
            <a:picLocks noChangeAspect="1" noChangeArrowheads="1"/>
          </p:cNvPicPr>
          <p:nvPr/>
        </p:nvPicPr>
        <p:blipFill>
          <a:blip r:embed="rId3">
            <a:extLst>
              <a:ext uri="{28A0092B-C50C-407E-A947-70E740481C1C}">
                <a14:useLocalDpi xmlns:a14="http://schemas.microsoft.com/office/drawing/2010/main" val="0"/>
              </a:ext>
            </a:extLst>
          </a:blip>
          <a:srcRect r="1180"/>
          <a:stretch>
            <a:fillRect/>
          </a:stretch>
        </p:blipFill>
        <p:spPr bwMode="auto">
          <a:xfrm>
            <a:off x="3657600" y="0"/>
            <a:ext cx="548640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4" name="Picture 4" descr="860DA12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0"/>
            <a:ext cx="541020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8" name="Picture 4" descr="FA4E1D4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7413" y="0"/>
            <a:ext cx="5716587"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6406C561"/>
          <p:cNvPicPr>
            <a:picLocks noChangeAspect="1" noChangeArrowheads="1"/>
          </p:cNvPicPr>
          <p:nvPr/>
        </p:nvPicPr>
        <p:blipFill rotWithShape="1">
          <a:blip r:embed="rId3">
            <a:extLst>
              <a:ext uri="{28A0092B-C50C-407E-A947-70E740481C1C}">
                <a14:useLocalDpi xmlns:a14="http://schemas.microsoft.com/office/drawing/2010/main" val="0"/>
              </a:ext>
            </a:extLst>
          </a:blip>
          <a:srcRect r="3369" b="10664"/>
          <a:stretch/>
        </p:blipFill>
        <p:spPr bwMode="auto">
          <a:xfrm>
            <a:off x="4343400" y="1308551"/>
            <a:ext cx="4646628" cy="5549449"/>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304800" y="152400"/>
            <a:ext cx="8458200" cy="1200329"/>
          </a:xfrm>
          <a:prstGeom prst="rect">
            <a:avLst/>
          </a:prstGeom>
          <a:noFill/>
        </p:spPr>
        <p:txBody>
          <a:bodyPr wrap="square" rtlCol="0">
            <a:spAutoFit/>
          </a:bodyPr>
          <a:lstStyle/>
          <a:p>
            <a:r>
              <a:rPr lang="en-US" dirty="0" smtClean="0"/>
              <a:t>NOTE: Kindergarten notebooks are created for students by teams of teachers prior to the new school year. The right page is the teacher page (providing information and examples) and the left page is the student page (for students to practice or apply).</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2" name="Picture 4" descr="B1DCF8C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19550" y="0"/>
            <a:ext cx="512445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6" name="Picture 4" descr="5E6153E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27363" y="0"/>
            <a:ext cx="6116637"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40" name="Picture 4" descr="C407B2C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0"/>
            <a:ext cx="495300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4" name="Picture 4" descr="7B412A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0"/>
            <a:ext cx="495300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5" name="Picture 5" descr="B4209A5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8600" y="0"/>
            <a:ext cx="510540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5" descr="35E2F11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05213" y="0"/>
            <a:ext cx="5538787"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4" descr="353FE83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0"/>
            <a:ext cx="502920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6" name="Picture 4" descr="D83D1AD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0"/>
            <a:ext cx="502920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0" name="Picture 4" descr="F2FDD30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27450" y="0"/>
            <a:ext cx="541655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6" name="Picture 4" descr="148E1B4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0"/>
            <a:ext cx="518160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60" name="Picture 4" descr="54CFDD04"/>
          <p:cNvPicPr>
            <a:picLocks noChangeAspect="1" noChangeArrowheads="1"/>
          </p:cNvPicPr>
          <p:nvPr/>
        </p:nvPicPr>
        <p:blipFill>
          <a:blip r:embed="rId3">
            <a:extLst>
              <a:ext uri="{28A0092B-C50C-407E-A947-70E740481C1C}">
                <a14:useLocalDpi xmlns:a14="http://schemas.microsoft.com/office/drawing/2010/main" val="0"/>
              </a:ext>
            </a:extLst>
          </a:blip>
          <a:srcRect r="1190"/>
          <a:stretch>
            <a:fillRect/>
          </a:stretch>
        </p:blipFill>
        <p:spPr bwMode="auto">
          <a:xfrm>
            <a:off x="3665538" y="0"/>
            <a:ext cx="5478462"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58</TotalTime>
  <Words>89</Words>
  <Application>Microsoft Macintosh PowerPoint</Application>
  <PresentationFormat>On-screen Show (4:3)</PresentationFormat>
  <Paragraphs>28</Paragraphs>
  <Slides>23</Slides>
  <Notes>23</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23</vt:i4>
      </vt:variant>
    </vt:vector>
  </HeadingPairs>
  <TitlesOfParts>
    <vt:vector size="25" baseType="lpstr">
      <vt:lpstr>Arial</vt:lpstr>
      <vt:lpstr>Default Design</vt:lpstr>
      <vt:lpstr>Sample Kindergarten  MIND Notebook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Child Reach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Daniel Mulligan</dc:creator>
  <cp:lastModifiedBy>Daniel Mulligan</cp:lastModifiedBy>
  <cp:revision>7</cp:revision>
  <dcterms:created xsi:type="dcterms:W3CDTF">2007-06-03T15:42:12Z</dcterms:created>
  <dcterms:modified xsi:type="dcterms:W3CDTF">2015-06-04T11:42:44Z</dcterms:modified>
</cp:coreProperties>
</file>