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44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118"/>
    <p:restoredTop sz="94694"/>
  </p:normalViewPr>
  <p:slideViewPr>
    <p:cSldViewPr snapToGrid="0" snapToObjects="1">
      <p:cViewPr varScale="1">
        <p:scale>
          <a:sx n="94" d="100"/>
          <a:sy n="94" d="100"/>
        </p:scale>
        <p:origin x="60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7DBBB3-413F-3B4A-A325-E60819BF679E}" type="datetimeFigureOut">
              <a:rPr lang="en-US" smtClean="0"/>
              <a:t>6/17/21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B59853-3E8E-C74F-82B2-0400EEB11D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4990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933D2E-9AEF-41C4-8FB9-99FC6550E2E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7716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7BB495-367E-0045-9282-2FF30A9B17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8D8A677-3DCD-A040-A003-DDD058245D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CBA095-BF8C-A741-9F3E-8656E7F07C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512FA-85BA-8C46-8784-20176FEF2CBB}" type="datetimeFigureOut">
              <a:rPr lang="en-US" smtClean="0"/>
              <a:t>6/17/21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FD422B-8A20-3542-A67A-1C7189788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9BBB38-0E2A-974B-BE79-58280C3217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6A17C-F517-BA45-A574-A5092ECB6F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05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8129FC-5903-744F-B9B8-A72894D5DE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3CB3F3B-B7EB-6E4E-BB3E-2222FB6F84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D8D902-2D94-9D4C-8527-68F6853268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512FA-85BA-8C46-8784-20176FEF2CBB}" type="datetimeFigureOut">
              <a:rPr lang="en-US" smtClean="0"/>
              <a:t>6/17/21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3AABFB-56DE-C34D-BFBC-BD7CC3C66E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4110D1-A07E-B841-B7B5-7CAD435D7A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6A17C-F517-BA45-A574-A5092ECB6F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569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B20A4F8-8E30-5241-A06E-A915E4DD2A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BD3A40A-91B8-1546-80D7-863B321A28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8395BD-F168-024D-AA9B-A02430ABFF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512FA-85BA-8C46-8784-20176FEF2CBB}" type="datetimeFigureOut">
              <a:rPr lang="en-US" smtClean="0"/>
              <a:t>6/17/21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F5BDFC-7262-2B46-8D3A-62050707A9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703DD4-052A-FC4F-A1F3-CA9A9EA55D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6A17C-F517-BA45-A574-A5092ECB6F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686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41570B-164E-2C42-857C-43637788B8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3453F3-83C0-654D-86CC-A020170711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143CA0-3395-664A-94E1-C2501E0AFB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512FA-85BA-8C46-8784-20176FEF2CBB}" type="datetimeFigureOut">
              <a:rPr lang="en-US" smtClean="0"/>
              <a:t>6/17/21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0F8C04-2F70-524F-86CF-F258BE34D7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5EA1BB-A583-B54F-BE9B-97EF99B89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6A17C-F517-BA45-A574-A5092ECB6F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585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4F10B5-5DC7-394E-9192-45BDC9679C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D69CA3-B0E4-2E4B-9766-1B4CE5B98A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BD8672-1031-E449-B70D-5661D5B6F5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512FA-85BA-8C46-8784-20176FEF2CBB}" type="datetimeFigureOut">
              <a:rPr lang="en-US" smtClean="0"/>
              <a:t>6/17/21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8FDC34-64A6-004F-8ACD-F82284961E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84C6F-A91D-BA4D-90F8-6088029F18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6A17C-F517-BA45-A574-A5092ECB6F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1222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1087CD-CA21-6F45-B151-63A49259F7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9FD4B1-6B5D-4848-B2B3-237FD10F7B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F9D42C-093C-7A4D-A0AB-C79708A26D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F29DAB-5CD9-8347-B951-340AA8AFD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512FA-85BA-8C46-8784-20176FEF2CBB}" type="datetimeFigureOut">
              <a:rPr lang="en-US" smtClean="0"/>
              <a:t>6/17/21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AE8E82-DDCF-6045-8438-BEFE53D4C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3A4FF4-F74D-CA40-9908-67E6975BFE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6A17C-F517-BA45-A574-A5092ECB6F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656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04B3C7-28F0-474E-956A-357AD0032B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6B35A4-CD2F-0B4F-872C-13C7701364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81FDB1-C8BB-9A4C-99DF-B438EBB242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1C20553-5F2C-7F4A-B86C-CA9C13F67F5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9FB6DAA-B77E-7D44-B28F-D48088DB87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B3FB77A-2021-CE4F-97D0-5AF267ADA8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512FA-85BA-8C46-8784-20176FEF2CBB}" type="datetimeFigureOut">
              <a:rPr lang="en-US" smtClean="0"/>
              <a:t>6/17/21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86FF92C-6181-044A-9473-0D1AD1FDD3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94E01F8-81C3-FB48-9214-90F9EB243F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6A17C-F517-BA45-A574-A5092ECB6F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72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4FDD81-543B-E74D-95CE-39ABC05C32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BF146C8-7C9F-9B4C-81B0-3DE5B43D24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512FA-85BA-8C46-8784-20176FEF2CBB}" type="datetimeFigureOut">
              <a:rPr lang="en-US" smtClean="0"/>
              <a:t>6/17/21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5AFFD5-BE5D-3B41-B858-1E837D6D2E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777F4B-7385-D64D-9FCA-7F4B7BCB1A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6A17C-F517-BA45-A574-A5092ECB6F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851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7B1A24-69F7-FD46-9BA9-28EF980CD6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512FA-85BA-8C46-8784-20176FEF2CBB}" type="datetimeFigureOut">
              <a:rPr lang="en-US" smtClean="0"/>
              <a:t>6/17/21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4E9C05E-AF70-F34F-82A6-A28E7940C2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5627D4-B22F-E149-B068-3FECD1F9D3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6A17C-F517-BA45-A574-A5092ECB6F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7747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79E73C-9B96-9347-81B6-FB7D58D5BE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A79907-65DB-464E-8BA2-61F4EB4A4A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F0D303-83C9-4041-8654-9C4837E8DB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E59483-9EE4-EA45-94E0-D9FDA41EE1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512FA-85BA-8C46-8784-20176FEF2CBB}" type="datetimeFigureOut">
              <a:rPr lang="en-US" smtClean="0"/>
              <a:t>6/17/21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D7936D-9336-FE4B-B7B9-69C093BD17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3785A2-FC48-6447-AEC2-C8826037B1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6A17C-F517-BA45-A574-A5092ECB6F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1824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D5C3DD-627A-F542-B364-1D6D90C809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324D201-9FFB-A044-B0B0-0E4AAA20824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4D2BB7-284D-E24F-BB5F-390238F3A7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E4A3D4-5CE8-5E41-8738-AF3AAE81B2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512FA-85BA-8C46-8784-20176FEF2CBB}" type="datetimeFigureOut">
              <a:rPr lang="en-US" smtClean="0"/>
              <a:t>6/17/21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638F6F-BDCC-284D-AB88-A96113DAC2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63F18B-3420-4A46-A8C1-C808D9D007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6A17C-F517-BA45-A574-A5092ECB6F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1646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6CF224B-CE12-C24C-871E-C56CE92859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EC00BF-67AF-EF42-A246-9E3C0B8851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EBB361-9501-E244-9A29-687B0F8573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B512FA-85BA-8C46-8784-20176FEF2CBB}" type="datetimeFigureOut">
              <a:rPr lang="en-US" smtClean="0"/>
              <a:t>6/17/21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5B6E59-3EE3-8D47-A15F-7319765A81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91BFF4-5184-574F-B1F9-C8E3F99216D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A6A17C-F517-BA45-A574-A5092ECB6F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13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0000"/>
            </a:gs>
            <a:gs pos="39999">
              <a:srgbClr val="0A128C"/>
            </a:gs>
            <a:gs pos="70000">
              <a:srgbClr val="181CC7"/>
            </a:gs>
            <a:gs pos="88000">
              <a:srgbClr val="7005D4"/>
            </a:gs>
            <a:gs pos="100000">
              <a:srgbClr val="8C3D9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FDCECC-74EB-EE42-B0FA-6EC4E283F00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FF00"/>
                </a:solidFill>
                <a:latin typeface="Comic Sans MS" panose="030F0902030302020204" pitchFamily="66" charset="0"/>
              </a:rPr>
              <a:t>Focus Standard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77E57B-4CF0-8D47-952E-C94AF2DF204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sz="72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19136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0000"/>
            </a:gs>
            <a:gs pos="39999">
              <a:srgbClr val="0A128C"/>
            </a:gs>
            <a:gs pos="70000">
              <a:srgbClr val="181CC7"/>
            </a:gs>
            <a:gs pos="88000">
              <a:srgbClr val="7005D4"/>
            </a:gs>
            <a:gs pos="100000">
              <a:srgbClr val="8C3D9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18521" y="0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sz="9600" b="1" dirty="0">
                <a:solidFill>
                  <a:srgbClr val="FFCCFF"/>
                </a:solidFill>
                <a:latin typeface="Comic Sans MS"/>
                <a:cs typeface="Comic Sans MS"/>
              </a:rPr>
              <a:t>Motor Mouth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35150" y="2550935"/>
            <a:ext cx="1527007" cy="18161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3581401" y="1600200"/>
            <a:ext cx="5289097" cy="4897752"/>
          </a:xfrm>
          <a:prstGeom prst="rect">
            <a:avLst/>
          </a:prstGeom>
          <a:solidFill>
            <a:srgbClr val="00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FFFF00"/>
                </a:solidFill>
                <a:latin typeface="Comic Sans MS"/>
                <a:cs typeface="Comic Sans MS"/>
              </a:rPr>
              <a:t>Things associated with</a:t>
            </a:r>
          </a:p>
          <a:p>
            <a:pPr algn="ctr"/>
            <a:r>
              <a:rPr lang="en-US" sz="3600" b="1" u="sng" dirty="0">
                <a:solidFill>
                  <a:srgbClr val="FFFF00"/>
                </a:solidFill>
                <a:latin typeface="Comic Sans MS"/>
                <a:cs typeface="Comic Sans MS"/>
              </a:rPr>
              <a:t>Lesson Planning</a:t>
            </a:r>
          </a:p>
          <a:p>
            <a:pPr algn="ctr"/>
            <a:endParaRPr lang="en-US" sz="1400" b="1" dirty="0">
              <a:solidFill>
                <a:srgbClr val="FFFF00"/>
              </a:solidFill>
              <a:latin typeface="Comic Sans MS"/>
              <a:cs typeface="Comic Sans MS"/>
            </a:endParaRPr>
          </a:p>
          <a:p>
            <a:pPr algn="ctr">
              <a:lnSpc>
                <a:spcPct val="120000"/>
              </a:lnSpc>
            </a:pPr>
            <a:r>
              <a:rPr lang="en-US" sz="2800" dirty="0">
                <a:solidFill>
                  <a:srgbClr val="FFFFFF"/>
                </a:solidFill>
                <a:latin typeface="Comic Sans MS"/>
                <a:cs typeface="Comic Sans MS"/>
              </a:rPr>
              <a:t>Closure</a:t>
            </a:r>
          </a:p>
          <a:p>
            <a:pPr algn="ctr">
              <a:lnSpc>
                <a:spcPct val="120000"/>
              </a:lnSpc>
            </a:pPr>
            <a:r>
              <a:rPr lang="en-US" sz="2800" dirty="0">
                <a:solidFill>
                  <a:srgbClr val="FFFFFF"/>
                </a:solidFill>
                <a:latin typeface="Comic Sans MS"/>
                <a:cs typeface="Comic Sans MS"/>
              </a:rPr>
              <a:t>Clear Objective</a:t>
            </a:r>
          </a:p>
          <a:p>
            <a:pPr algn="ctr">
              <a:lnSpc>
                <a:spcPct val="120000"/>
              </a:lnSpc>
            </a:pPr>
            <a:r>
              <a:rPr lang="en-US" sz="2800" dirty="0">
                <a:solidFill>
                  <a:srgbClr val="FFFFFF"/>
                </a:solidFill>
                <a:latin typeface="Comic Sans MS"/>
                <a:cs typeface="Comic Sans MS"/>
              </a:rPr>
              <a:t>Formative Assessment</a:t>
            </a:r>
          </a:p>
          <a:p>
            <a:pPr algn="ctr">
              <a:lnSpc>
                <a:spcPct val="120000"/>
              </a:lnSpc>
            </a:pPr>
            <a:r>
              <a:rPr lang="en-US" sz="2800" dirty="0">
                <a:solidFill>
                  <a:srgbClr val="FFFFFF"/>
                </a:solidFill>
                <a:latin typeface="Comic Sans MS"/>
                <a:cs typeface="Comic Sans MS"/>
              </a:rPr>
              <a:t>Collaboration</a:t>
            </a:r>
          </a:p>
          <a:p>
            <a:pPr algn="ctr">
              <a:lnSpc>
                <a:spcPct val="120000"/>
              </a:lnSpc>
            </a:pPr>
            <a:r>
              <a:rPr lang="en-US" sz="2800" dirty="0">
                <a:solidFill>
                  <a:srgbClr val="FFFFFF"/>
                </a:solidFill>
                <a:latin typeface="Comic Sans MS"/>
                <a:cs typeface="Comic Sans MS"/>
              </a:rPr>
              <a:t>Note-taking</a:t>
            </a:r>
          </a:p>
          <a:p>
            <a:pPr algn="ctr">
              <a:lnSpc>
                <a:spcPct val="120000"/>
              </a:lnSpc>
            </a:pPr>
            <a:r>
              <a:rPr lang="en-US" sz="2800" dirty="0">
                <a:solidFill>
                  <a:srgbClr val="FFFFFF"/>
                </a:solidFill>
                <a:latin typeface="Comic Sans MS"/>
                <a:cs typeface="Comic Sans MS"/>
              </a:rPr>
              <a:t>Unpack Standard</a:t>
            </a:r>
          </a:p>
          <a:p>
            <a:pPr algn="ctr">
              <a:lnSpc>
                <a:spcPct val="120000"/>
              </a:lnSpc>
            </a:pPr>
            <a:r>
              <a:rPr lang="en-US" sz="2800" dirty="0">
                <a:solidFill>
                  <a:srgbClr val="FFFFFF"/>
                </a:solidFill>
                <a:latin typeface="Comic Sans MS"/>
                <a:cs typeface="Comic Sans MS"/>
              </a:rPr>
              <a:t>Engagement</a:t>
            </a:r>
          </a:p>
        </p:txBody>
      </p:sp>
      <p:sp>
        <p:nvSpPr>
          <p:cNvPr id="3" name="Rectangle 2"/>
          <p:cNvSpPr/>
          <p:nvPr/>
        </p:nvSpPr>
        <p:spPr bwMode="auto">
          <a:xfrm>
            <a:off x="4343400" y="2819400"/>
            <a:ext cx="3810000" cy="35814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000">
              <a:latin typeface="Arial" charset="0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4343400" y="2133601"/>
            <a:ext cx="3810000" cy="653143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000">
              <a:latin typeface="Arial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C744126-68B7-C745-8A88-1564A01458A4}"/>
              </a:ext>
            </a:extLst>
          </p:cNvPr>
          <p:cNvSpPr txBox="1"/>
          <p:nvPr/>
        </p:nvSpPr>
        <p:spPr>
          <a:xfrm>
            <a:off x="3505200" y="1676401"/>
            <a:ext cx="5334000" cy="4765215"/>
          </a:xfrm>
          <a:prstGeom prst="rect">
            <a:avLst/>
          </a:prstGeom>
          <a:solidFill>
            <a:srgbClr val="00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FFFF00"/>
                </a:solidFill>
                <a:latin typeface="Comic Sans MS"/>
                <a:cs typeface="Comic Sans MS"/>
              </a:rPr>
              <a:t>Things associated with</a:t>
            </a:r>
          </a:p>
          <a:p>
            <a:pPr algn="ctr"/>
            <a:endParaRPr lang="en-US" sz="500" b="1" dirty="0">
              <a:solidFill>
                <a:srgbClr val="FFFF00"/>
              </a:solidFill>
              <a:latin typeface="Comic Sans MS"/>
              <a:cs typeface="Comic Sans MS"/>
            </a:endParaRPr>
          </a:p>
          <a:p>
            <a:pPr algn="ctr"/>
            <a:r>
              <a:rPr lang="en-US" sz="2400" b="1" u="sng" dirty="0">
                <a:solidFill>
                  <a:srgbClr val="FFFF00"/>
                </a:solidFill>
                <a:latin typeface="Comic Sans MS"/>
                <a:cs typeface="Comic Sans MS"/>
              </a:rPr>
              <a:t>Virginia Studies</a:t>
            </a:r>
          </a:p>
          <a:p>
            <a:pPr algn="ctr"/>
            <a:endParaRPr lang="en-US" sz="1400" b="1" dirty="0">
              <a:solidFill>
                <a:srgbClr val="FFFF00"/>
              </a:solidFill>
              <a:latin typeface="Comic Sans MS"/>
              <a:cs typeface="Comic Sans MS"/>
            </a:endParaRPr>
          </a:p>
          <a:p>
            <a:pPr algn="ctr">
              <a:lnSpc>
                <a:spcPct val="120000"/>
              </a:lnSpc>
            </a:pPr>
            <a:r>
              <a:rPr lang="en-US" sz="2800" dirty="0">
                <a:solidFill>
                  <a:srgbClr val="FFFFFF"/>
                </a:solidFill>
                <a:latin typeface="Comic Sans MS"/>
                <a:cs typeface="Comic Sans MS"/>
              </a:rPr>
              <a:t>Products</a:t>
            </a:r>
          </a:p>
          <a:p>
            <a:pPr algn="ctr">
              <a:lnSpc>
                <a:spcPct val="120000"/>
              </a:lnSpc>
            </a:pPr>
            <a:r>
              <a:rPr lang="en-US" sz="2800" dirty="0">
                <a:solidFill>
                  <a:srgbClr val="FFFFFF"/>
                </a:solidFill>
                <a:latin typeface="Comic Sans MS"/>
                <a:cs typeface="Comic Sans MS"/>
              </a:rPr>
              <a:t>Executive Branch</a:t>
            </a:r>
          </a:p>
          <a:p>
            <a:pPr algn="ctr">
              <a:lnSpc>
                <a:spcPct val="120000"/>
              </a:lnSpc>
            </a:pPr>
            <a:r>
              <a:rPr lang="en-US" sz="2800" dirty="0">
                <a:solidFill>
                  <a:srgbClr val="FFFFFF"/>
                </a:solidFill>
                <a:latin typeface="Comic Sans MS"/>
                <a:cs typeface="Comic Sans MS"/>
              </a:rPr>
              <a:t>L. Douglas Wilder</a:t>
            </a:r>
          </a:p>
          <a:p>
            <a:pPr algn="ctr">
              <a:lnSpc>
                <a:spcPct val="120000"/>
              </a:lnSpc>
            </a:pPr>
            <a:r>
              <a:rPr lang="en-US" sz="2800" dirty="0">
                <a:solidFill>
                  <a:srgbClr val="FFFFFF"/>
                </a:solidFill>
                <a:latin typeface="Comic Sans MS"/>
                <a:cs typeface="Comic Sans MS"/>
              </a:rPr>
              <a:t>Reconstruction</a:t>
            </a:r>
          </a:p>
          <a:p>
            <a:pPr algn="ctr">
              <a:lnSpc>
                <a:spcPct val="120000"/>
              </a:lnSpc>
            </a:pPr>
            <a:r>
              <a:rPr lang="en-US" sz="2800" dirty="0">
                <a:solidFill>
                  <a:srgbClr val="FFFFFF"/>
                </a:solidFill>
                <a:latin typeface="Comic Sans MS"/>
                <a:cs typeface="Comic Sans MS"/>
              </a:rPr>
              <a:t>Tourism</a:t>
            </a:r>
          </a:p>
          <a:p>
            <a:pPr algn="ctr">
              <a:lnSpc>
                <a:spcPct val="120000"/>
              </a:lnSpc>
            </a:pPr>
            <a:r>
              <a:rPr lang="en-US" sz="2800" dirty="0">
                <a:solidFill>
                  <a:srgbClr val="FFFFFF"/>
                </a:solidFill>
                <a:latin typeface="Comic Sans MS"/>
                <a:cs typeface="Comic Sans MS"/>
              </a:rPr>
              <a:t>Coastal Plain</a:t>
            </a:r>
          </a:p>
          <a:p>
            <a:pPr algn="ctr">
              <a:lnSpc>
                <a:spcPct val="120000"/>
              </a:lnSpc>
            </a:pPr>
            <a:r>
              <a:rPr lang="en-US" sz="2800" dirty="0">
                <a:solidFill>
                  <a:srgbClr val="FFFFFF"/>
                </a:solidFill>
                <a:latin typeface="Comic Sans MS"/>
                <a:cs typeface="Comic Sans MS"/>
              </a:rPr>
              <a:t>General Assembly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3657600" y="2133600"/>
            <a:ext cx="5029200" cy="7620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000">
              <a:latin typeface="Arial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4495800" y="2895600"/>
            <a:ext cx="3657600" cy="35814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000">
              <a:latin typeface="Arial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525078" y="1447801"/>
            <a:ext cx="5334000" cy="5057603"/>
          </a:xfrm>
          <a:prstGeom prst="rect">
            <a:avLst/>
          </a:prstGeom>
          <a:solidFill>
            <a:srgbClr val="00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FFFF00"/>
                </a:solidFill>
                <a:latin typeface="Comic Sans MS"/>
                <a:cs typeface="Comic Sans MS"/>
              </a:rPr>
              <a:t>Things associated with</a:t>
            </a:r>
          </a:p>
          <a:p>
            <a:pPr algn="ctr"/>
            <a:r>
              <a:rPr lang="en-US" sz="2400" b="1" u="sng" dirty="0">
                <a:solidFill>
                  <a:srgbClr val="FFFF00"/>
                </a:solidFill>
                <a:latin typeface="Comic Sans MS"/>
                <a:cs typeface="Comic Sans MS"/>
              </a:rPr>
              <a:t>US History</a:t>
            </a:r>
          </a:p>
          <a:p>
            <a:pPr algn="ctr"/>
            <a:endParaRPr lang="en-US" sz="2400" b="1" u="sng" dirty="0">
              <a:solidFill>
                <a:srgbClr val="FFFF00"/>
              </a:solidFill>
              <a:latin typeface="Comic Sans MS"/>
              <a:cs typeface="Comic Sans MS"/>
            </a:endParaRPr>
          </a:p>
          <a:p>
            <a:pPr algn="ctr"/>
            <a:endParaRPr lang="en-US" sz="1400" b="1" dirty="0">
              <a:solidFill>
                <a:srgbClr val="FFFF00"/>
              </a:solidFill>
              <a:latin typeface="Comic Sans MS"/>
              <a:cs typeface="Comic Sans MS"/>
            </a:endParaRPr>
          </a:p>
          <a:p>
            <a:pPr algn="ctr">
              <a:lnSpc>
                <a:spcPct val="120000"/>
              </a:lnSpc>
            </a:pPr>
            <a:r>
              <a:rPr lang="en-US" sz="2800" dirty="0">
                <a:solidFill>
                  <a:srgbClr val="FFFFFF"/>
                </a:solidFill>
                <a:latin typeface="Comic Sans MS"/>
                <a:cs typeface="Comic Sans MS"/>
              </a:rPr>
              <a:t>Protest</a:t>
            </a:r>
          </a:p>
          <a:p>
            <a:pPr algn="ctr">
              <a:lnSpc>
                <a:spcPct val="120000"/>
              </a:lnSpc>
            </a:pPr>
            <a:r>
              <a:rPr lang="en-US" sz="2800" dirty="0">
                <a:solidFill>
                  <a:srgbClr val="FFFFFF"/>
                </a:solidFill>
                <a:latin typeface="Comic Sans MS"/>
                <a:cs typeface="Comic Sans MS"/>
              </a:rPr>
              <a:t>Discrimination</a:t>
            </a:r>
          </a:p>
          <a:p>
            <a:pPr algn="ctr">
              <a:lnSpc>
                <a:spcPct val="120000"/>
              </a:lnSpc>
            </a:pPr>
            <a:r>
              <a:rPr lang="en-US" sz="2800" dirty="0">
                <a:solidFill>
                  <a:srgbClr val="FFFFFF"/>
                </a:solidFill>
                <a:latin typeface="Comic Sans MS"/>
                <a:cs typeface="Comic Sans MS"/>
              </a:rPr>
              <a:t>Federal</a:t>
            </a:r>
          </a:p>
          <a:p>
            <a:pPr algn="ctr">
              <a:lnSpc>
                <a:spcPct val="120000"/>
              </a:lnSpc>
            </a:pPr>
            <a:r>
              <a:rPr lang="en-US" sz="2800" dirty="0">
                <a:solidFill>
                  <a:srgbClr val="FFFFFF"/>
                </a:solidFill>
                <a:latin typeface="Comic Sans MS"/>
                <a:cs typeface="Comic Sans MS"/>
              </a:rPr>
              <a:t>Vote</a:t>
            </a:r>
          </a:p>
          <a:p>
            <a:pPr algn="ctr">
              <a:lnSpc>
                <a:spcPct val="120000"/>
              </a:lnSpc>
            </a:pPr>
            <a:r>
              <a:rPr lang="en-US" sz="2800" dirty="0">
                <a:solidFill>
                  <a:srgbClr val="FFFFFF"/>
                </a:solidFill>
                <a:latin typeface="Comic Sans MS"/>
                <a:cs typeface="Comic Sans MS"/>
              </a:rPr>
              <a:t>Judicial</a:t>
            </a:r>
          </a:p>
          <a:p>
            <a:pPr algn="ctr">
              <a:lnSpc>
                <a:spcPct val="120000"/>
              </a:lnSpc>
            </a:pPr>
            <a:r>
              <a:rPr lang="en-US" sz="2800" dirty="0">
                <a:solidFill>
                  <a:srgbClr val="FFFFFF"/>
                </a:solidFill>
                <a:latin typeface="Comic Sans MS"/>
                <a:cs typeface="Comic Sans MS"/>
              </a:rPr>
              <a:t>Boycott</a:t>
            </a:r>
          </a:p>
          <a:p>
            <a:pPr algn="ctr">
              <a:lnSpc>
                <a:spcPct val="120000"/>
              </a:lnSpc>
            </a:pPr>
            <a:r>
              <a:rPr lang="en-US" sz="2800" dirty="0">
                <a:solidFill>
                  <a:srgbClr val="FFFFFF"/>
                </a:solidFill>
                <a:latin typeface="Comic Sans MS"/>
                <a:cs typeface="Comic Sans MS"/>
              </a:rPr>
              <a:t>Freedom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4747591" y="2855844"/>
            <a:ext cx="3505200" cy="3606639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000">
              <a:latin typeface="Arial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4267200" y="1981200"/>
            <a:ext cx="3962400" cy="4572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0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780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2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5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13" grpId="0" animBg="1"/>
      <p:bldP spid="5" grpId="0" animBg="1"/>
      <p:bldP spid="5" grpId="1" animBg="1"/>
      <p:bldP spid="6" grpId="0" animBg="1"/>
      <p:bldP spid="6" grpId="1" animBg="1"/>
      <p:bldP spid="12" grpId="0" animBg="1"/>
      <p:bldP spid="9" grpId="0" animBg="1"/>
      <p:bldP spid="9" grpId="1" animBg="1"/>
      <p:bldP spid="8" grpId="0" animBg="1"/>
      <p:bldP spid="8" grpId="1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50</Words>
  <Application>Microsoft Macintosh PowerPoint</Application>
  <PresentationFormat>Widescreen</PresentationFormat>
  <Paragraphs>35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Comic Sans MS</vt:lpstr>
      <vt:lpstr>Office Theme</vt:lpstr>
      <vt:lpstr>Focus Standard</vt:lpstr>
      <vt:lpstr>Motor Mouth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Focus Standard</dc:title>
  <dc:creator>Microsoft Office User</dc:creator>
  <cp:lastModifiedBy>Daniel Mulligan</cp:lastModifiedBy>
  <cp:revision>6</cp:revision>
  <dcterms:created xsi:type="dcterms:W3CDTF">2019-03-13T17:24:21Z</dcterms:created>
  <dcterms:modified xsi:type="dcterms:W3CDTF">2021-06-17T20:04:53Z</dcterms:modified>
</cp:coreProperties>
</file>