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3"/>
  </p:notesMasterIdLst>
  <p:handoutMasterIdLst>
    <p:handoutMasterId r:id="rId4"/>
  </p:handoutMasterIdLst>
  <p:sldIdLst>
    <p:sldId id="1084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  <a:srgbClr val="CCFF66"/>
    <a:srgbClr val="FFFFFF"/>
    <a:srgbClr val="FFFFCC"/>
    <a:srgbClr val="000000"/>
    <a:srgbClr val="FFCCCC"/>
    <a:srgbClr val="66FFFF"/>
    <a:srgbClr val="FFFF66"/>
    <a:srgbClr val="FF99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>
    <p:restoredLeft sz="34567" autoAdjust="0"/>
    <p:restoredTop sz="86369" autoAdjust="0"/>
  </p:normalViewPr>
  <p:slideViewPr>
    <p:cSldViewPr>
      <p:cViewPr varScale="1">
        <p:scale>
          <a:sx n="102" d="100"/>
          <a:sy n="102" d="100"/>
        </p:scale>
        <p:origin x="-272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8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0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0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EC57F6F-31B0-482B-A457-CCFBA396A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0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8378116-201F-48C6-8B89-953098899D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49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965DE9-0FA6-4A12-8B11-6E085B8194E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1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8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39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E37FB-F68F-4502-95E5-E3A3DB404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133F2-9CE6-438F-A6DC-73EE4FB2B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98AD6-B343-4767-A10C-B63B5DD71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18317-2603-42D4-8B52-678751672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42216-4028-4773-908E-469ED0B163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FA86A-F097-44ED-B66D-8674030F60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51555"/>
      </p:ext>
    </p:extLst>
  </p:cSld>
  <p:clrMapOvr>
    <a:masterClrMapping/>
  </p:clrMapOvr>
  <p:transition xmlns:p14="http://schemas.microsoft.com/office/powerpoint/2010/main"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B598F-5426-41FF-A474-2BDE0E1B9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6CC5A-84F3-437F-8D84-7A0F404469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36A47-AE41-4031-983A-D0E073A39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5C478-11F8-4096-B227-0FC26FC84A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F1D4C-E80D-493B-8E75-FAFF1588B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1F124-F449-40B9-B42A-8F73376708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2F273-7663-4467-978F-F6AF26514C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E5EB3-839F-4E99-8CDC-7497FB710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7" Type="http://schemas.openxmlformats.org/officeDocument/2006/relationships/image" Target="../media/image2.png"/><Relationship Id="rId18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65000">
              <a:srgbClr val="000000"/>
            </a:gs>
            <a:gs pos="91000">
              <a:srgbClr val="1419B7"/>
            </a:gs>
            <a:gs pos="87000">
              <a:srgbClr val="1117A8"/>
            </a:gs>
            <a:gs pos="80000">
              <a:srgbClr val="0A128C"/>
            </a:gs>
            <a:gs pos="91000">
              <a:srgbClr val="181CC7"/>
            </a:gs>
            <a:gs pos="97000">
              <a:srgbClr val="7005D4"/>
            </a:gs>
            <a:gs pos="100000">
              <a:srgbClr val="8C3D91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867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7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7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7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7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1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grpSp>
          <p:nvGrpSpPr>
            <p:cNvPr id="2092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871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  <a:cs typeface="+mn-cs"/>
                </a:endParaRPr>
              </a:p>
            </p:txBody>
          </p:sp>
          <p:sp>
            <p:nvSpPr>
              <p:cNvPr id="2871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  <a:cs typeface="+mn-cs"/>
                </a:endParaRPr>
              </a:p>
            </p:txBody>
          </p:sp>
        </p:grpSp>
      </p:grpSp>
      <p:sp>
        <p:nvSpPr>
          <p:cNvPr id="28714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71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716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717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718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1BFA86A-F097-44ED-B66D-8674030F6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1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6" r:id="rId14"/>
  </p:sldLayoutIdLst>
  <p:transition xmlns:p14="http://schemas.microsoft.com/office/powerpoint/2010/main" spd="slow"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6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7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nstructions.png"/>
          <p:cNvPicPr>
            <a:picLocks noChangeAspect="1"/>
          </p:cNvPicPr>
          <p:nvPr/>
        </p:nvPicPr>
        <p:blipFill>
          <a:blip r:embed="rId3"/>
          <a:srcRect l="2416" b="1220"/>
          <a:stretch>
            <a:fillRect/>
          </a:stretch>
        </p:blipFill>
        <p:spPr>
          <a:xfrm>
            <a:off x="5791200" y="0"/>
            <a:ext cx="3352800" cy="6858000"/>
          </a:xfrm>
          <a:prstGeom prst="rect">
            <a:avLst/>
          </a:prstGeom>
        </p:spPr>
      </p:pic>
      <p:pic>
        <p:nvPicPr>
          <p:cNvPr id="5" name="Picture 4" descr="Dan Mulligan wheel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36182"/>
            <a:ext cx="6248400" cy="6521818"/>
          </a:xfrm>
          <a:prstGeom prst="rect">
            <a:avLst/>
          </a:prstGeom>
        </p:spPr>
      </p:pic>
      <p:sp>
        <p:nvSpPr>
          <p:cNvPr id="6" name="Down Arrow 5"/>
          <p:cNvSpPr/>
          <p:nvPr/>
        </p:nvSpPr>
        <p:spPr bwMode="auto">
          <a:xfrm>
            <a:off x="2667000" y="0"/>
            <a:ext cx="1066800" cy="762000"/>
          </a:xfrm>
          <a:prstGeom prst="downArrow">
            <a:avLst/>
          </a:prstGeom>
          <a:blipFill>
            <a:blip r:embed="rId5"/>
            <a:stretch>
              <a:fillRect/>
            </a:stretch>
          </a:blipFill>
          <a:ln w="952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553200" y="1905000"/>
            <a:ext cx="2514600" cy="685800"/>
          </a:xfrm>
          <a:prstGeom prst="rect">
            <a:avLst/>
          </a:prstGeom>
          <a:solidFill>
            <a:schemeClr val="tx1"/>
          </a:solidFill>
          <a:ln w="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Click on the arrow to start and stop spinner.</a:t>
            </a:r>
          </a:p>
        </p:txBody>
      </p:sp>
    </p:spTree>
  </p:cSld>
  <p:clrMapOvr>
    <a:masterClrMapping/>
  </p:clrMapOvr>
  <p:transition xmlns:p14="http://schemas.microsoft.com/office/powerpoint/2010/main" spd="slow" advClick="0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10800</TotalTime>
  <Words>11</Words>
  <Application>Microsoft Macintosh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Beam</vt:lpstr>
      <vt:lpstr>PowerPoint Presentation</vt:lpstr>
    </vt:vector>
  </TitlesOfParts>
  <Company>Child Reach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Instructional Strategies that Produce  Positive Results for EACH Student</dc:title>
  <dc:creator>Daniel Mulligan</dc:creator>
  <cp:lastModifiedBy>Danny Mulligan</cp:lastModifiedBy>
  <cp:revision>538</cp:revision>
  <cp:lastPrinted>2010-10-02T11:54:57Z</cp:lastPrinted>
  <dcterms:created xsi:type="dcterms:W3CDTF">2007-05-21T17:38:15Z</dcterms:created>
  <dcterms:modified xsi:type="dcterms:W3CDTF">2014-09-29T21:37:41Z</dcterms:modified>
</cp:coreProperties>
</file>