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108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CCFF66"/>
    <a:srgbClr val="FFFFFF"/>
    <a:srgbClr val="FFFFCC"/>
    <a:srgbClr val="000000"/>
    <a:srgbClr val="FFCCCC"/>
    <a:srgbClr val="66FFFF"/>
    <a:srgbClr val="FFFF66"/>
    <a:srgbClr val="FF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34567" autoAdjust="0"/>
    <p:restoredTop sz="86369" autoAdjust="0"/>
  </p:normalViewPr>
  <p:slideViewPr>
    <p:cSldViewPr>
      <p:cViewPr varScale="1">
        <p:scale>
          <a:sx n="102" d="100"/>
          <a:sy n="102" d="100"/>
        </p:scale>
        <p:origin x="-27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EC57F6F-31B0-482B-A457-CCFBA396A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0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8378116-201F-48C6-8B89-953098899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49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965DE9-0FA6-4A12-8B11-6E085B8194E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1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3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E37FB-F68F-4502-95E5-E3A3DB404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133F2-9CE6-438F-A6DC-73EE4FB2B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8AD6-B343-4767-A10C-B63B5DD71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8317-2603-42D4-8B52-678751672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42216-4028-4773-908E-469ED0B16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FA86A-F097-44ED-B66D-8674030F60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51555"/>
      </p:ext>
    </p:extLst>
  </p:cSld>
  <p:clrMapOvr>
    <a:masterClrMapping/>
  </p:clrMapOvr>
  <p:transition xmlns:p14="http://schemas.microsoft.com/office/powerpoint/2010/main"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B598F-5426-41FF-A474-2BDE0E1B9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6CC5A-84F3-437F-8D84-7A0F40446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36A47-AE41-4031-983A-D0E073A39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5C478-11F8-4096-B227-0FC26FC84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1D4C-E80D-493B-8E75-FAFF1588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1F124-F449-40B9-B42A-8F7337670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2F273-7663-4467-978F-F6AF26514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E5EB3-839F-4E99-8CDC-7497FB710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65000">
              <a:srgbClr val="000000"/>
            </a:gs>
            <a:gs pos="91000">
              <a:srgbClr val="1419B7"/>
            </a:gs>
            <a:gs pos="87000">
              <a:srgbClr val="1117A8"/>
            </a:gs>
            <a:gs pos="80000">
              <a:srgbClr val="0A128C"/>
            </a:gs>
            <a:gs pos="91000">
              <a:srgbClr val="181CC7"/>
            </a:gs>
            <a:gs pos="97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0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2871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2871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1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BFA86A-F097-44ED-B66D-8674030F60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6" r:id="rId14"/>
  </p:sldLayoutIdLst>
  <p:transition xmlns:p14="http://schemas.microsoft.com/office/powerpoint/2010/main"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6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7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8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structions.png"/>
          <p:cNvPicPr>
            <a:picLocks noChangeAspect="1"/>
          </p:cNvPicPr>
          <p:nvPr/>
        </p:nvPicPr>
        <p:blipFill>
          <a:blip r:embed="rId3"/>
          <a:srcRect l="2416" b="1220"/>
          <a:stretch>
            <a:fillRect/>
          </a:stretch>
        </p:blipFill>
        <p:spPr>
          <a:xfrm>
            <a:off x="5791200" y="0"/>
            <a:ext cx="3352800" cy="6858000"/>
          </a:xfrm>
          <a:prstGeom prst="rect">
            <a:avLst/>
          </a:prstGeom>
        </p:spPr>
      </p:pic>
      <p:pic>
        <p:nvPicPr>
          <p:cNvPr id="5" name="Picture 4" descr="Dan Mulligan wheel.p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36182"/>
            <a:ext cx="6248400" cy="6521818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 bwMode="auto">
          <a:xfrm>
            <a:off x="2667000" y="0"/>
            <a:ext cx="1066800" cy="762000"/>
          </a:xfrm>
          <a:prstGeom prst="downArrow">
            <a:avLst/>
          </a:prstGeom>
          <a:blipFill>
            <a:blip r:embed="rId5"/>
            <a:stretch>
              <a:fillRect/>
            </a:stretch>
          </a:blipFill>
          <a:ln w="952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3200" y="1905000"/>
            <a:ext cx="2514600" cy="685800"/>
          </a:xfrm>
          <a:prstGeom prst="rect">
            <a:avLst/>
          </a:prstGeom>
          <a:solidFill>
            <a:schemeClr val="tx1"/>
          </a:solidFill>
          <a:ln w="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Click on the arrow to start and stop spinner.</a:t>
            </a:r>
          </a:p>
        </p:txBody>
      </p:sp>
    </p:spTree>
  </p:cSld>
  <p:clrMapOvr>
    <a:masterClrMapping/>
  </p:clrMapOvr>
  <p:transition xmlns:p14="http://schemas.microsoft.com/office/powerpoint/2010/main" spd="slow" advClick="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10800</TotalTime>
  <Words>11</Words>
  <Application>Microsoft Macintosh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PowerPoint Presentation</vt:lpstr>
    </vt:vector>
  </TitlesOfParts>
  <Company>Child Reach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Strategies that Produce  Positive Results for EACH Student</dc:title>
  <dc:creator>Daniel Mulligan</dc:creator>
  <cp:lastModifiedBy>Danny Mulligan</cp:lastModifiedBy>
  <cp:revision>538</cp:revision>
  <cp:lastPrinted>2010-10-02T11:54:57Z</cp:lastPrinted>
  <dcterms:created xsi:type="dcterms:W3CDTF">2007-05-21T17:38:15Z</dcterms:created>
  <dcterms:modified xsi:type="dcterms:W3CDTF">2014-09-29T21:37:41Z</dcterms:modified>
</cp:coreProperties>
</file>