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0066"/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878BF40D-E540-4F09-81FE-42B77F703D9E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3" tIns="46881" rIns="93763" bIns="468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05D6ACC8-8933-41AC-98E4-DD5C355F87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2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6ACC8-8933-41AC-98E4-DD5C355F87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6ACC8-8933-41AC-98E4-DD5C355F87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6ACC8-8933-41AC-98E4-DD5C355F87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6ACC8-8933-41AC-98E4-DD5C355F87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8CE83-F526-4961-95FE-56E502355F92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26D8-2110-4E74-822D-271D30516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197804"/>
              </p:ext>
            </p:extLst>
          </p:nvPr>
        </p:nvGraphicFramePr>
        <p:xfrm>
          <a:off x="838200" y="685800"/>
          <a:ext cx="7467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2099101" y="3013502"/>
            <a:ext cx="5029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  <a:cs typeface="Arial" pitchFamily="34" charset="0"/>
              </a:rPr>
              <a:t>T E A M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6059420" y="2861101"/>
            <a:ext cx="53339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Think and Turn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"/>
            <a:ext cx="80010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3246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16200000">
            <a:off x="3844499" y="27849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844498" y="33945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4758898" y="33945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758898" y="27849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066800"/>
          <a:ext cx="6629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03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3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2819088" y="2705724"/>
            <a:ext cx="685800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TEAM TURN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4991722" y="2705724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4 - THOUGHT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04800"/>
            <a:ext cx="66294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943600"/>
            <a:ext cx="66294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16200000">
            <a:off x="3844499" y="27849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844498" y="33945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4758898" y="33945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758898" y="27849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784076"/>
              </p:ext>
            </p:extLst>
          </p:nvPr>
        </p:nvGraphicFramePr>
        <p:xfrm>
          <a:off x="990600" y="762000"/>
          <a:ext cx="71628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3200" b="1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r>
                        <a:rPr lang="en-US" sz="3200" b="1" baseline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>
                          <a:solidFill>
                            <a:srgbClr val="0000CC"/>
                          </a:solidFill>
                          <a:latin typeface="Arial" pitchFamily="34" charset="0"/>
                          <a:cs typeface="Arial" pitchFamily="34" charset="0"/>
                        </a:rPr>
                        <a:t>a type of cloud.</a:t>
                      </a:r>
                      <a:endParaRPr lang="en-US" sz="3200" b="1" dirty="0">
                        <a:solidFill>
                          <a:srgbClr val="0000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rgbClr val="660066"/>
                          </a:solidFill>
                          <a:latin typeface="Arial" pitchFamily="34" charset="0"/>
                          <a:cs typeface="Arial" pitchFamily="34" charset="0"/>
                        </a:rPr>
                        <a:t>Draw a picture to show what this type of cloud looks like. </a:t>
                      </a: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Describe what this type of cloud looks like.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Tell what the weather is like when you can see this type of cloud.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2019300" y="2705725"/>
            <a:ext cx="5029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 E A M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5257797" y="2874257"/>
            <a:ext cx="6705600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Think and Turn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83058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113939"/>
            <a:ext cx="83058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16200000">
            <a:off x="3844500" y="300367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844501" y="346087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4644598" y="3458415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675496" y="29668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5910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066800"/>
          <a:ext cx="6629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03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30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-2819088" y="2705724"/>
            <a:ext cx="685800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TEAM TURN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4991722" y="2705724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4 - THOUGHT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04800"/>
            <a:ext cx="66294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943600"/>
            <a:ext cx="6629400" cy="74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16200000">
            <a:off x="3844499" y="27849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844498" y="3394501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4758898" y="33945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4758898" y="2784902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55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87</Words>
  <Application>Microsoft Macintosh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Mulligan</dc:creator>
  <cp:lastModifiedBy>Daniel Mulligan</cp:lastModifiedBy>
  <cp:revision>41</cp:revision>
  <cp:lastPrinted>2015-06-27T21:15:02Z</cp:lastPrinted>
  <dcterms:created xsi:type="dcterms:W3CDTF">2008-07-26T11:13:50Z</dcterms:created>
  <dcterms:modified xsi:type="dcterms:W3CDTF">2019-11-15T21:34:02Z</dcterms:modified>
</cp:coreProperties>
</file>