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7053263" cy="93567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660066"/>
    <a:srgbClr val="006600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95217" y="0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/>
          <a:lstStyle>
            <a:lvl1pPr algn="r">
              <a:defRPr sz="1200"/>
            </a:lvl1pPr>
          </a:lstStyle>
          <a:p>
            <a:fld id="{878BF40D-E540-4F09-81FE-42B77F703D9E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9038" y="701675"/>
            <a:ext cx="4676775" cy="3508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763" tIns="46881" rIns="93763" bIns="4688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5327" y="4444445"/>
            <a:ext cx="5642610" cy="4210526"/>
          </a:xfrm>
          <a:prstGeom prst="rect">
            <a:avLst/>
          </a:prstGeom>
        </p:spPr>
        <p:txBody>
          <a:bodyPr vert="horz" lIns="93763" tIns="46881" rIns="93763" bIns="4688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95217" y="8887265"/>
            <a:ext cx="3056414" cy="467836"/>
          </a:xfrm>
          <a:prstGeom prst="rect">
            <a:avLst/>
          </a:prstGeom>
        </p:spPr>
        <p:txBody>
          <a:bodyPr vert="horz" lIns="93763" tIns="46881" rIns="93763" bIns="46881" rtlCol="0" anchor="b"/>
          <a:lstStyle>
            <a:lvl1pPr algn="r">
              <a:defRPr sz="1200"/>
            </a:lvl1pPr>
          </a:lstStyle>
          <a:p>
            <a:fld id="{05D6ACC8-8933-41AC-98E4-DD5C355F87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8280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5D6ACC8-8933-41AC-98E4-DD5C355F87A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28CE83-F526-4961-95FE-56E502355F92}" type="datetimeFigureOut">
              <a:rPr lang="en-US" smtClean="0"/>
              <a:pPr/>
              <a:t>11/15/19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2726D8-2110-4E74-822D-271D305160D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34197804"/>
              </p:ext>
            </p:extLst>
          </p:nvPr>
        </p:nvGraphicFramePr>
        <p:xfrm>
          <a:off x="838200" y="685800"/>
          <a:ext cx="7467600" cy="556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3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13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813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099101" y="3013502"/>
            <a:ext cx="5029200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  <a:cs typeface="Arial" pitchFamily="34" charset="0"/>
              </a:rPr>
              <a:t>T E A M</a:t>
            </a:r>
          </a:p>
        </p:txBody>
      </p:sp>
      <p:sp>
        <p:nvSpPr>
          <p:cNvPr id="6" name="Rectangle 5"/>
          <p:cNvSpPr/>
          <p:nvPr/>
        </p:nvSpPr>
        <p:spPr>
          <a:xfrm rot="5400000">
            <a:off x="6059420" y="2861101"/>
            <a:ext cx="5333999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Comic Sans MS" panose="030F0702030302020204" pitchFamily="66" charset="0"/>
              </a:rPr>
              <a:t>Think and Turn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1"/>
            <a:ext cx="8001000" cy="6095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6324600"/>
            <a:ext cx="8153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499" y="27849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498" y="33945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4758898" y="33945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 rot="5400000">
            <a:off x="4758898" y="27849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066800"/>
          <a:ext cx="6629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819088" y="2705724"/>
            <a:ext cx="685800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TEAM TURN</a:t>
            </a:r>
          </a:p>
        </p:txBody>
      </p:sp>
      <p:sp>
        <p:nvSpPr>
          <p:cNvPr id="6" name="Rectangle 5"/>
          <p:cNvSpPr/>
          <p:nvPr/>
        </p:nvSpPr>
        <p:spPr>
          <a:xfrm rot="5400000">
            <a:off x="4991722" y="2705724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4 - THOUGHT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048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9436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499" y="27849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498" y="33945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4758898" y="33945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 rot="5400000">
            <a:off x="4758898" y="27849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784076"/>
              </p:ext>
            </p:extLst>
          </p:nvPr>
        </p:nvGraphicFramePr>
        <p:xfrm>
          <a:off x="990600" y="762000"/>
          <a:ext cx="7162800" cy="5608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81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1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6670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endParaRPr lang="en-US" sz="3200" b="1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r>
                        <a:rPr lang="en-US" sz="3200" b="1" baseline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3200" b="1" baseline="0" dirty="0">
                          <a:solidFill>
                            <a:srgbClr val="0000CC"/>
                          </a:solidFill>
                          <a:latin typeface="Arial" pitchFamily="34" charset="0"/>
                          <a:cs typeface="Arial" pitchFamily="34" charset="0"/>
                        </a:rPr>
                        <a:t>a type of cloud.</a:t>
                      </a:r>
                      <a:endParaRPr lang="en-US" sz="3200" b="1" dirty="0">
                        <a:solidFill>
                          <a:srgbClr val="0000CC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rgbClr val="660066"/>
                          </a:solidFill>
                          <a:latin typeface="Arial" pitchFamily="34" charset="0"/>
                          <a:cs typeface="Arial" pitchFamily="34" charset="0"/>
                        </a:rPr>
                        <a:t>Draw a picture to show what this type of cloud looks like. </a:t>
                      </a:r>
                    </a:p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67000">
                <a:tc>
                  <a:txBody>
                    <a:bodyPr/>
                    <a:lstStyle/>
                    <a:p>
                      <a:pPr algn="ctr"/>
                      <a:endParaRPr lang="en-US" sz="1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b="1" dirty="0">
                        <a:solidFill>
                          <a:srgbClr val="0066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006600"/>
                          </a:solidFill>
                          <a:latin typeface="Arial" pitchFamily="34" charset="0"/>
                          <a:cs typeface="Arial" pitchFamily="34" charset="0"/>
                        </a:rPr>
                        <a:t>Describe what this type of cloud looks like.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1" dirty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Tell what the weather is like when you can see this type of cloud.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019300" y="2705725"/>
            <a:ext cx="50292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 E A M</a:t>
            </a:r>
          </a:p>
        </p:txBody>
      </p:sp>
      <p:sp>
        <p:nvSpPr>
          <p:cNvPr id="6" name="Rectangle 5"/>
          <p:cNvSpPr/>
          <p:nvPr/>
        </p:nvSpPr>
        <p:spPr>
          <a:xfrm rot="5400000">
            <a:off x="5257797" y="2874257"/>
            <a:ext cx="6705600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7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Think and Turn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0"/>
            <a:ext cx="83058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6113939"/>
            <a:ext cx="83058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500" y="300367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501" y="346087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4644598" y="3458415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 rot="5400000">
            <a:off x="4675496" y="29668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4591059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219200" y="1066800"/>
          <a:ext cx="6629400" cy="4800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14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14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00300"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8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 rot="16200000">
            <a:off x="-2819088" y="2705724"/>
            <a:ext cx="6858002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TEAM TURN</a:t>
            </a:r>
          </a:p>
        </p:txBody>
      </p:sp>
      <p:sp>
        <p:nvSpPr>
          <p:cNvPr id="6" name="Rectangle 5"/>
          <p:cNvSpPr/>
          <p:nvPr/>
        </p:nvSpPr>
        <p:spPr>
          <a:xfrm rot="5400000">
            <a:off x="4991722" y="2705724"/>
            <a:ext cx="68580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8800" b="1" dirty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noFill/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4 - THOUGHT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3048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5943600"/>
            <a:ext cx="6629400" cy="7440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 rot="16200000">
            <a:off x="3844499" y="27849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 rot="16200000">
            <a:off x="3844498" y="3394501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 rot="5400000">
            <a:off x="4758898" y="33945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3</a:t>
            </a:r>
          </a:p>
        </p:txBody>
      </p:sp>
      <p:sp>
        <p:nvSpPr>
          <p:cNvPr id="13" name="TextBox 12"/>
          <p:cNvSpPr txBox="1"/>
          <p:nvPr/>
        </p:nvSpPr>
        <p:spPr>
          <a:xfrm rot="5400000">
            <a:off x="4758898" y="2784902"/>
            <a:ext cx="457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latin typeface="Arial" pitchFamily="34" charset="0"/>
                <a:cs typeface="Arial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705515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87</Words>
  <Application>Microsoft Macintosh PowerPoint</Application>
  <PresentationFormat>On-screen Show (4:3)</PresentationFormat>
  <Paragraphs>38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Comic Sans MS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Daniel Mulligan</dc:creator>
  <cp:lastModifiedBy>Daniel Mulligan</cp:lastModifiedBy>
  <cp:revision>41</cp:revision>
  <cp:lastPrinted>2015-06-27T21:15:02Z</cp:lastPrinted>
  <dcterms:created xsi:type="dcterms:W3CDTF">2008-07-26T11:13:50Z</dcterms:created>
  <dcterms:modified xsi:type="dcterms:W3CDTF">2019-11-15T21:34:02Z</dcterms:modified>
</cp:coreProperties>
</file>