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7053263" cy="93567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66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836"/>
          </a:xfrm>
          <a:prstGeom prst="rect">
            <a:avLst/>
          </a:prstGeom>
        </p:spPr>
        <p:txBody>
          <a:bodyPr vert="horz" lIns="93763" tIns="46881" rIns="93763" bIns="468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836"/>
          </a:xfrm>
          <a:prstGeom prst="rect">
            <a:avLst/>
          </a:prstGeom>
        </p:spPr>
        <p:txBody>
          <a:bodyPr vert="horz" lIns="93763" tIns="46881" rIns="93763" bIns="46881" rtlCol="0"/>
          <a:lstStyle>
            <a:lvl1pPr algn="r">
              <a:defRPr sz="1200"/>
            </a:lvl1pPr>
          </a:lstStyle>
          <a:p>
            <a:fld id="{878BF40D-E540-4F09-81FE-42B77F703D9E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701675"/>
            <a:ext cx="4676775" cy="3508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63" tIns="46881" rIns="93763" bIns="468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44445"/>
            <a:ext cx="5642610" cy="4210526"/>
          </a:xfrm>
          <a:prstGeom prst="rect">
            <a:avLst/>
          </a:prstGeom>
        </p:spPr>
        <p:txBody>
          <a:bodyPr vert="horz" lIns="93763" tIns="46881" rIns="93763" bIns="468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87265"/>
            <a:ext cx="3056414" cy="467836"/>
          </a:xfrm>
          <a:prstGeom prst="rect">
            <a:avLst/>
          </a:prstGeom>
        </p:spPr>
        <p:txBody>
          <a:bodyPr vert="horz" lIns="93763" tIns="46881" rIns="93763" bIns="468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87265"/>
            <a:ext cx="3056414" cy="467836"/>
          </a:xfrm>
          <a:prstGeom prst="rect">
            <a:avLst/>
          </a:prstGeom>
        </p:spPr>
        <p:txBody>
          <a:bodyPr vert="horz" lIns="93763" tIns="46881" rIns="93763" bIns="46881" rtlCol="0" anchor="b"/>
          <a:lstStyle>
            <a:lvl1pPr algn="r">
              <a:defRPr sz="1200"/>
            </a:lvl1pPr>
          </a:lstStyle>
          <a:p>
            <a:fld id="{05D6ACC8-8933-41AC-98E4-DD5C355F87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28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6ACC8-8933-41AC-98E4-DD5C355F87A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6ACC8-8933-41AC-98E4-DD5C355F87A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6ACC8-8933-41AC-98E4-DD5C355F87A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6ACC8-8933-41AC-98E4-DD5C355F87A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CE83-F526-4961-95FE-56E502355F92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CE83-F526-4961-95FE-56E502355F92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CE83-F526-4961-95FE-56E502355F92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CE83-F526-4961-95FE-56E502355F92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CE83-F526-4961-95FE-56E502355F92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CE83-F526-4961-95FE-56E502355F92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CE83-F526-4961-95FE-56E502355F92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CE83-F526-4961-95FE-56E502355F92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CE83-F526-4961-95FE-56E502355F92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CE83-F526-4961-95FE-56E502355F92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CE83-F526-4961-95FE-56E502355F92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8CE83-F526-4961-95FE-56E502355F92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762000"/>
          <a:ext cx="71628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3581400"/>
              </a:tblGrid>
              <a:tr h="2667000">
                <a:tc>
                  <a:txBody>
                    <a:bodyPr/>
                    <a:lstStyle/>
                    <a:p>
                      <a:pPr algn="ctr"/>
                      <a:endParaRPr lang="en-US" sz="28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67000">
                <a:tc>
                  <a:txBody>
                    <a:bodyPr/>
                    <a:lstStyle/>
                    <a:p>
                      <a:pPr algn="ctr"/>
                      <a:endParaRPr lang="en-US" sz="28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 rot="16200000">
            <a:off x="-2019300" y="2705725"/>
            <a:ext cx="50292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 E A M</a:t>
            </a:r>
            <a:endParaRPr lang="en-US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5400000">
            <a:off x="5257797" y="2874257"/>
            <a:ext cx="6705600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Think and Turn</a:t>
            </a:r>
            <a:endParaRPr lang="en-US" sz="7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0"/>
            <a:ext cx="8305800" cy="744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6113939"/>
            <a:ext cx="8305800" cy="744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 rot="16200000">
            <a:off x="3844499" y="2784901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3844498" y="3394501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5400000">
            <a:off x="4758898" y="3394502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5400000">
            <a:off x="4758898" y="2784902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4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9200" y="1066800"/>
          <a:ext cx="66294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4700"/>
                <a:gridCol w="3314700"/>
              </a:tblGrid>
              <a:tr h="2400300">
                <a:tc>
                  <a:txBody>
                    <a:bodyPr/>
                    <a:lstStyle/>
                    <a:p>
                      <a:pPr algn="ctr"/>
                      <a:endParaRPr lang="en-US" sz="28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00300">
                <a:tc>
                  <a:txBody>
                    <a:bodyPr/>
                    <a:lstStyle/>
                    <a:p>
                      <a:pPr algn="ctr"/>
                      <a:endParaRPr lang="en-US" sz="28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 rot="16200000">
            <a:off x="-2819088" y="2705724"/>
            <a:ext cx="685800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TEAM TURN</a:t>
            </a:r>
            <a:endParaRPr lang="en-US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5400000">
            <a:off x="4991722" y="2705724"/>
            <a:ext cx="6858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4 - THOUGHT</a:t>
            </a:r>
            <a:endParaRPr lang="en-US" sz="8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04800"/>
            <a:ext cx="6629400" cy="744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5943600"/>
            <a:ext cx="6629400" cy="744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 rot="16200000">
            <a:off x="3844499" y="2784901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3844498" y="3394501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5400000">
            <a:off x="4758898" y="3394502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5400000">
            <a:off x="4758898" y="2784902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4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8784076"/>
              </p:ext>
            </p:extLst>
          </p:nvPr>
        </p:nvGraphicFramePr>
        <p:xfrm>
          <a:off x="990600" y="762000"/>
          <a:ext cx="71628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3581400"/>
              </a:tblGrid>
              <a:tr h="2667000">
                <a:tc>
                  <a:txBody>
                    <a:bodyPr/>
                    <a:lstStyle/>
                    <a:p>
                      <a:pPr algn="ctr"/>
                      <a:endParaRPr lang="en-US" sz="28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3200" b="1" smtClean="0">
                        <a:solidFill>
                          <a:srgbClr val="0000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3200" b="1" smtClean="0">
                          <a:solidFill>
                            <a:srgbClr val="0000CC"/>
                          </a:solidFill>
                          <a:latin typeface="Arial" pitchFamily="34" charset="0"/>
                          <a:cs typeface="Arial" pitchFamily="34" charset="0"/>
                        </a:rPr>
                        <a:t>Name</a:t>
                      </a:r>
                      <a:r>
                        <a:rPr lang="en-US" sz="3200" b="1" baseline="0" smtClean="0">
                          <a:solidFill>
                            <a:srgbClr val="0000CC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baseline="0" dirty="0" smtClean="0">
                          <a:solidFill>
                            <a:srgbClr val="0000CC"/>
                          </a:solidFill>
                          <a:latin typeface="Arial" pitchFamily="34" charset="0"/>
                          <a:cs typeface="Arial" pitchFamily="34" charset="0"/>
                        </a:rPr>
                        <a:t>a type of cloud.</a:t>
                      </a:r>
                      <a:endParaRPr lang="en-US" sz="3200" b="1" dirty="0" smtClean="0">
                        <a:solidFill>
                          <a:srgbClr val="0000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rgbClr val="660066"/>
                          </a:solidFill>
                          <a:latin typeface="Arial" pitchFamily="34" charset="0"/>
                          <a:cs typeface="Arial" pitchFamily="34" charset="0"/>
                        </a:rPr>
                        <a:t>Draw a picture to show what this type of cloud looks like. </a:t>
                      </a:r>
                    </a:p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67000">
                <a:tc>
                  <a:txBody>
                    <a:bodyPr/>
                    <a:lstStyle/>
                    <a:p>
                      <a:pPr algn="ctr"/>
                      <a:endParaRPr lang="en-US" sz="1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rgbClr val="0066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006600"/>
                          </a:solidFill>
                          <a:latin typeface="Arial" pitchFamily="34" charset="0"/>
                          <a:cs typeface="Arial" pitchFamily="34" charset="0"/>
                        </a:rPr>
                        <a:t>Describe what this type of cloud looks like.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Tell what the weather is like when you can see this type of cloud.</a:t>
                      </a:r>
                      <a:endParaRPr lang="en-US" sz="3200" b="1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 rot="16200000">
            <a:off x="-2019300" y="2705725"/>
            <a:ext cx="50292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 E A M</a:t>
            </a:r>
            <a:endParaRPr lang="en-US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5400000">
            <a:off x="5257797" y="2874257"/>
            <a:ext cx="6705600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Think and Turn</a:t>
            </a:r>
            <a:endParaRPr lang="en-US" sz="7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0"/>
            <a:ext cx="8305800" cy="744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6113939"/>
            <a:ext cx="8305800" cy="744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 rot="16200000">
            <a:off x="3844500" y="3003671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3844501" y="3460871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5400000">
            <a:off x="4644598" y="3458415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5400000">
            <a:off x="4675496" y="2966802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4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05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9200" y="1066800"/>
          <a:ext cx="66294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4700"/>
                <a:gridCol w="3314700"/>
              </a:tblGrid>
              <a:tr h="2400300">
                <a:tc>
                  <a:txBody>
                    <a:bodyPr/>
                    <a:lstStyle/>
                    <a:p>
                      <a:pPr algn="ctr"/>
                      <a:endParaRPr lang="en-US" sz="28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00300">
                <a:tc>
                  <a:txBody>
                    <a:bodyPr/>
                    <a:lstStyle/>
                    <a:p>
                      <a:pPr algn="ctr"/>
                      <a:endParaRPr lang="en-US" sz="28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 rot="16200000">
            <a:off x="-2819088" y="2705724"/>
            <a:ext cx="685800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TEAM TURN</a:t>
            </a:r>
            <a:endParaRPr lang="en-US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5400000">
            <a:off x="4991722" y="2705724"/>
            <a:ext cx="6858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4 - THOUGHT</a:t>
            </a:r>
            <a:endParaRPr lang="en-US" sz="8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04800"/>
            <a:ext cx="6629400" cy="744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5943600"/>
            <a:ext cx="6629400" cy="744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 rot="16200000">
            <a:off x="3844499" y="2784901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3844498" y="3394501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5400000">
            <a:off x="4758898" y="3394502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5400000">
            <a:off x="4758898" y="2784902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4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51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87</Words>
  <Application>Microsoft Office PowerPoint</Application>
  <PresentationFormat>On-screen Show (4:3)</PresentationFormat>
  <Paragraphs>38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Mulligan</dc:creator>
  <cp:lastModifiedBy>Owner</cp:lastModifiedBy>
  <cp:revision>39</cp:revision>
  <dcterms:created xsi:type="dcterms:W3CDTF">2008-07-26T11:13:50Z</dcterms:created>
  <dcterms:modified xsi:type="dcterms:W3CDTF">2012-03-19T20:17:10Z</dcterms:modified>
</cp:coreProperties>
</file>