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878BF40D-E540-4F09-81FE-42B77F703D9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3" tIns="46881" rIns="93763" bIns="468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05D6ACC8-8933-41AC-98E4-DD5C355F8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2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6ACC8-8933-41AC-98E4-DD5C355F87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6ACC8-8933-41AC-98E4-DD5C355F87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6ACC8-8933-41AC-98E4-DD5C355F87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6ACC8-8933-41AC-98E4-DD5C355F87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8CE83-F526-4961-95FE-56E502355F9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762000"/>
          <a:ext cx="71628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2667000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7000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2019300" y="2705725"/>
            <a:ext cx="502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 E A M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5257797" y="2874257"/>
            <a:ext cx="6705600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Think and Turn</a:t>
            </a:r>
            <a:endParaRPr lang="en-US" sz="7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83058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113939"/>
            <a:ext cx="83058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16200000">
            <a:off x="3844499" y="27849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844498" y="33945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4758898" y="33945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4758898" y="27849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066800"/>
          <a:ext cx="6629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2400300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00300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2819088" y="2705724"/>
            <a:ext cx="685800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TEAM TURN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4991722" y="2705724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4 - THOUGHT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04800"/>
            <a:ext cx="66294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943600"/>
            <a:ext cx="66294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16200000">
            <a:off x="3844499" y="27849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844498" y="33945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4758898" y="33945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4758898" y="27849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784076"/>
              </p:ext>
            </p:extLst>
          </p:nvPr>
        </p:nvGraphicFramePr>
        <p:xfrm>
          <a:off x="990600" y="762000"/>
          <a:ext cx="71628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2667000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3200" b="1" smtClean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US" sz="3200" b="1" baseline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a type of cloud.</a:t>
                      </a:r>
                      <a:endParaRPr lang="en-US" sz="3200" b="1" dirty="0" smtClean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  <a:latin typeface="Arial" pitchFamily="34" charset="0"/>
                          <a:cs typeface="Arial" pitchFamily="34" charset="0"/>
                        </a:rPr>
                        <a:t>Draw a picture to show what this type of cloud looks like. </a:t>
                      </a: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7000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Describe what this type of cloud looks like.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Tell what the weather is like when you can see this type of cloud.</a:t>
                      </a:r>
                      <a:endParaRPr lang="en-US" sz="32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2019300" y="2705725"/>
            <a:ext cx="502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 E A M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5257797" y="2874257"/>
            <a:ext cx="6705600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Think and Turn</a:t>
            </a:r>
            <a:endParaRPr lang="en-US" sz="7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83058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113939"/>
            <a:ext cx="83058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16200000">
            <a:off x="3844500" y="300367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844501" y="346087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4644598" y="3458415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4675496" y="29668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0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066800"/>
          <a:ext cx="6629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2400300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00300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2819088" y="2705724"/>
            <a:ext cx="685800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TEAM TURN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4991722" y="2705724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4 - THOUGHT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04800"/>
            <a:ext cx="66294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943600"/>
            <a:ext cx="66294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16200000">
            <a:off x="3844499" y="27849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844498" y="33945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4758898" y="33945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4758898" y="27849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87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Mulligan</dc:creator>
  <cp:lastModifiedBy>Owner</cp:lastModifiedBy>
  <cp:revision>39</cp:revision>
  <dcterms:created xsi:type="dcterms:W3CDTF">2008-07-26T11:13:50Z</dcterms:created>
  <dcterms:modified xsi:type="dcterms:W3CDTF">2012-03-19T20:17:10Z</dcterms:modified>
</cp:coreProperties>
</file>