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7" d="100"/>
          <a:sy n="107" d="100"/>
        </p:scale>
        <p:origin x="2304" y="4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Vertical Text" type="vertTx">
  <p:cSld name="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1"/>
          <p:cNvSpPr txBox="1">
            <a:spLocks noGrp="1"/>
          </p:cNvSpPr>
          <p:nvPr>
            <p:ph type="body" idx="1"/>
          </p:nvPr>
        </p:nvSpPr>
        <p:spPr>
          <a:xfrm rot="5400000">
            <a:off x="2306638" y="-249235"/>
            <a:ext cx="453072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1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1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"/>
          <p:cNvSpPr txBox="1">
            <a:spLocks noGrp="1"/>
          </p:cNvSpPr>
          <p:nvPr>
            <p:ph type="title"/>
          </p:nvPr>
        </p:nvSpPr>
        <p:spPr>
          <a:xfrm rot="5400000">
            <a:off x="4731544" y="2175671"/>
            <a:ext cx="5853112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 rot="5400000">
            <a:off x="540544" y="194471"/>
            <a:ext cx="5853112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able" type="tbl">
  <p:cSld name="TABL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" type="objOnly">
  <p:cSld name="OBJECT_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"/>
          <p:cNvSpPr txBox="1">
            <a:spLocks noGrp="1"/>
          </p:cNvSpPr>
          <p:nvPr>
            <p:ph type="body" idx="1"/>
          </p:nvPr>
        </p:nvSpPr>
        <p:spPr>
          <a:xfrm>
            <a:off x="457200" y="277815"/>
            <a:ext cx="8229600" cy="5853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4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"/>
          <p:cNvSpPr txBox="1">
            <a:spLocks noGrp="1"/>
          </p:cNvSpPr>
          <p:nvPr>
            <p:ph type="ctrTitle"/>
          </p:nvPr>
        </p:nvSpPr>
        <p:spPr>
          <a:xfrm>
            <a:off x="457200" y="16002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SzPts val="3240"/>
              <a:buFont typeface="Noto Sans Symbols"/>
              <a:buNone/>
              <a:defRPr sz="36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3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4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" type="twoObj">
  <p:cSld name="TWO_OBJECT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862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79" name="Google Shape;79;p6"/>
          <p:cNvSpPr txBox="1">
            <a:spLocks noGrp="1"/>
          </p:cNvSpPr>
          <p:nvPr>
            <p:ph type="body" idx="2"/>
          </p:nvPr>
        </p:nvSpPr>
        <p:spPr>
          <a:xfrm>
            <a:off x="4648200" y="1600202"/>
            <a:ext cx="4038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8620" algn="l">
              <a:spcBef>
                <a:spcPts val="560"/>
              </a:spcBef>
              <a:spcAft>
                <a:spcPts val="0"/>
              </a:spcAft>
              <a:buSzPts val="252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marL="2286000" lvl="4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5pPr>
            <a:lvl6pPr marL="2743200" lvl="5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7pPr>
            <a:lvl8pPr marL="3657600" lvl="7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9pPr>
          </a:lstStyle>
          <a:p>
            <a:endParaRPr/>
          </a:p>
        </p:txBody>
      </p:sp>
      <p:sp>
        <p:nvSpPr>
          <p:cNvPr id="80" name="Google Shape;80;p6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86" name="Google Shape;86;p7"/>
          <p:cNvSpPr txBox="1">
            <a:spLocks noGrp="1"/>
          </p:cNvSpPr>
          <p:nvPr>
            <p:ph type="body" idx="2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16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62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440"/>
              <a:buNone/>
              <a:defRPr sz="1600" b="1"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marL="2286000" lvl="4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5pPr>
            <a:lvl6pPr marL="2743200" lvl="5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6pPr>
            <a:lvl7pPr marL="3200400" lvl="6" indent="-320039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7pPr>
            <a:lvl8pPr marL="3657600" lvl="7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8pPr>
            <a:lvl9pPr marL="4114800" lvl="8" indent="-320040" algn="l">
              <a:spcBef>
                <a:spcPts val="320"/>
              </a:spcBef>
              <a:spcAft>
                <a:spcPts val="0"/>
              </a:spcAft>
              <a:buSzPts val="1440"/>
              <a:buChar char="•"/>
              <a:defRPr sz="1600"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titleOnly">
  <p:cSld name="TITLE_ONLY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9"/>
          <p:cNvSpPr txBox="1"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body" idx="1"/>
          </p:nvPr>
        </p:nvSpPr>
        <p:spPr>
          <a:xfrm>
            <a:off x="3575051" y="273052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11480" algn="l">
              <a:spcBef>
                <a:spcPts val="640"/>
              </a:spcBef>
              <a:spcAft>
                <a:spcPts val="0"/>
              </a:spcAft>
              <a:buSzPts val="288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marL="1371600" lvl="2" indent="-365760" algn="l">
              <a:spcBef>
                <a:spcPts val="480"/>
              </a:spcBef>
              <a:spcAft>
                <a:spcPts val="0"/>
              </a:spcAft>
              <a:buSzPts val="216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•"/>
              <a:defRPr sz="2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9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0"/>
          <p:cNvSpPr txBox="1"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26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810"/>
              <a:buNone/>
              <a:defRPr sz="900"/>
            </a:lvl9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0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2"/>
            <a:ext cx="9144000" cy="6856413"/>
            <a:chOff x="0" y="0"/>
            <a:chExt cx="5760" cy="4319"/>
          </a:xfrm>
        </p:grpSpPr>
        <p:sp>
          <p:nvSpPr>
            <p:cNvPr id="11" name="Google Shape;11;p1"/>
            <p:cNvSpPr/>
            <p:nvPr/>
          </p:nvSpPr>
          <p:spPr>
            <a:xfrm>
              <a:off x="149" y="0"/>
              <a:ext cx="5609" cy="3243"/>
            </a:xfrm>
            <a:custGeom>
              <a:avLst/>
              <a:gdLst/>
              <a:ahLst/>
              <a:cxnLst/>
              <a:rect l="l" t="t" r="r" b="b"/>
              <a:pathLst>
                <a:path w="5591" h="3243" extrusionOk="0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>
              <a:gsLst>
                <a:gs pos="0">
                  <a:srgbClr val="00007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0" y="3433"/>
              <a:ext cx="4038" cy="191"/>
            </a:xfrm>
            <a:custGeom>
              <a:avLst/>
              <a:gdLst/>
              <a:ahLst/>
              <a:cxnLst/>
              <a:rect l="l" t="t" r="r" b="b"/>
              <a:pathLst>
                <a:path w="4042" h="192" extrusionOk="0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>
              <a:gsLst>
                <a:gs pos="0">
                  <a:srgbClr val="000070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4038" y="3577"/>
              <a:ext cx="1720" cy="65"/>
            </a:xfrm>
            <a:custGeom>
              <a:avLst/>
              <a:gdLst/>
              <a:ahLst/>
              <a:cxnLst/>
              <a:rect l="l" t="t" r="r" b="b"/>
              <a:pathLst>
                <a:path w="1722" h="66" extrusionOk="0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3726"/>
              <a:ext cx="4784" cy="329"/>
            </a:xfrm>
            <a:custGeom>
              <a:avLst/>
              <a:gdLst/>
              <a:ahLst/>
              <a:cxnLst/>
              <a:rect l="l" t="t" r="r" b="b"/>
              <a:pathLst>
                <a:path w="4789" h="329" extrusionOk="0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>
              <a:gsLst>
                <a:gs pos="0">
                  <a:srgbClr val="00008B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4784" y="3702"/>
              <a:ext cx="974" cy="101"/>
            </a:xfrm>
            <a:custGeom>
              <a:avLst/>
              <a:gdLst/>
              <a:ahLst/>
              <a:cxnLst/>
              <a:rect l="l" t="t" r="r" b="b"/>
              <a:pathLst>
                <a:path w="975" h="101" extrusionOk="0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3619" y="3815"/>
              <a:ext cx="2139" cy="198"/>
            </a:xfrm>
            <a:custGeom>
              <a:avLst/>
              <a:gdLst/>
              <a:ahLst/>
              <a:cxnLst/>
              <a:rect l="l" t="t" r="r" b="b"/>
              <a:pathLst>
                <a:path w="2141" h="198" extrusionOk="0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0" y="3971"/>
              <a:ext cx="3619" cy="348"/>
            </a:xfrm>
            <a:custGeom>
              <a:avLst/>
              <a:gdLst/>
              <a:ahLst/>
              <a:cxnLst/>
              <a:rect l="l" t="t" r="r" b="b"/>
              <a:pathLst>
                <a:path w="3623" h="348" extrusionOk="0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>
              <a:gsLst>
                <a:gs pos="0">
                  <a:srgbClr val="000084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2097" y="4043"/>
              <a:ext cx="2514" cy="276"/>
            </a:xfrm>
            <a:custGeom>
              <a:avLst/>
              <a:gdLst/>
              <a:ahLst/>
              <a:cxnLst/>
              <a:rect l="l" t="t" r="r" b="b"/>
              <a:pathLst>
                <a:path w="2517" h="276" extrusionOk="0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4354" y="3869"/>
              <a:ext cx="1404" cy="378"/>
            </a:xfrm>
            <a:custGeom>
              <a:avLst/>
              <a:gdLst/>
              <a:ahLst/>
              <a:cxnLst/>
              <a:rect l="l" t="t" r="r" b="b"/>
              <a:pathLst>
                <a:path w="1405" h="378" extrusionOk="0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35359D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5030" y="3151"/>
              <a:ext cx="728" cy="240"/>
            </a:xfrm>
            <a:custGeom>
              <a:avLst/>
              <a:gdLst/>
              <a:ahLst/>
              <a:cxnLst/>
              <a:rect l="l" t="t" r="r" b="b"/>
              <a:pathLst>
                <a:path w="729" h="240" extrusionOk="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0" y="1486"/>
              <a:ext cx="5030" cy="1671"/>
            </a:xfrm>
            <a:custGeom>
              <a:avLst/>
              <a:gdLst/>
              <a:ahLst/>
              <a:cxnLst/>
              <a:rect l="l" t="t" r="r" b="b"/>
              <a:pathLst>
                <a:path w="5035" h="1672" extrusionOk="0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>
              <a:gsLst>
                <a:gs pos="0">
                  <a:srgbClr val="000074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5030" y="3049"/>
              <a:ext cx="728" cy="318"/>
            </a:xfrm>
            <a:custGeom>
              <a:avLst/>
              <a:gdLst/>
              <a:ahLst/>
              <a:cxnLst/>
              <a:rect l="l" t="t" r="r" b="b"/>
              <a:pathLst>
                <a:path w="729" h="318" extrusionOk="0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0" y="916"/>
              <a:ext cx="5030" cy="2187"/>
            </a:xfrm>
            <a:custGeom>
              <a:avLst/>
              <a:gdLst/>
              <a:ahLst/>
              <a:cxnLst/>
              <a:rect l="l" t="t" r="r" b="b"/>
              <a:pathLst>
                <a:path w="5035" h="2188" extrusionOk="0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>
              <a:gsLst>
                <a:gs pos="0">
                  <a:srgbClr val="00006A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2294" y="0"/>
              <a:ext cx="3159" cy="2725"/>
            </a:xfrm>
            <a:custGeom>
              <a:avLst/>
              <a:gdLst/>
              <a:ahLst/>
              <a:cxnLst/>
              <a:rect l="l" t="t" r="r" b="b"/>
              <a:pathLst>
                <a:path w="3163" h="2727" extrusionOk="0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5435" y="2702"/>
              <a:ext cx="323" cy="299"/>
            </a:xfrm>
            <a:custGeom>
              <a:avLst/>
              <a:gdLst/>
              <a:ahLst/>
              <a:cxnLst/>
              <a:rect l="l" t="t" r="r" b="b"/>
              <a:pathLst>
                <a:path w="323" h="299" extrusionOk="0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4646A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5477" y="2588"/>
              <a:ext cx="281" cy="335"/>
            </a:xfrm>
            <a:custGeom>
              <a:avLst/>
              <a:gdLst/>
              <a:ahLst/>
              <a:cxnLst/>
              <a:rect l="l" t="t" r="r" b="b"/>
              <a:pathLst>
                <a:path w="281" h="335" extrusionOk="0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2454" y="0"/>
              <a:ext cx="3119" cy="2678"/>
            </a:xfrm>
            <a:custGeom>
              <a:avLst/>
              <a:gdLst/>
              <a:ahLst/>
              <a:cxnLst/>
              <a:rect l="l" t="t" r="r" b="b"/>
              <a:pathLst>
                <a:path w="3122" h="2680" extrusionOk="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B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5626" y="2534"/>
              <a:ext cx="132" cy="132"/>
            </a:xfrm>
            <a:custGeom>
              <a:avLst/>
              <a:gdLst/>
              <a:ahLst/>
              <a:cxnLst/>
              <a:rect l="l" t="t" r="r" b="b"/>
              <a:pathLst>
                <a:path w="132" h="132" extrusionOk="0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3112" y="0"/>
              <a:ext cx="2514" cy="2534"/>
            </a:xfrm>
            <a:custGeom>
              <a:avLst/>
              <a:gdLst/>
              <a:ahLst/>
              <a:cxnLst/>
              <a:rect l="l" t="t" r="r" b="b"/>
              <a:pathLst>
                <a:path w="2517" h="2536" extrusionOk="0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71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3488" y="0"/>
              <a:ext cx="2198" cy="2480"/>
            </a:xfrm>
            <a:custGeom>
              <a:avLst/>
              <a:gdLst/>
              <a:ahLst/>
              <a:cxnLst/>
              <a:rect l="l" t="t" r="r" b="b"/>
              <a:pathLst>
                <a:path w="2200" h="2482" extrusionOk="0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72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5674" y="2474"/>
              <a:ext cx="84" cy="96"/>
            </a:xfrm>
            <a:custGeom>
              <a:avLst/>
              <a:gdLst/>
              <a:ahLst/>
              <a:cxnLst/>
              <a:rect l="l" t="t" r="r" b="b"/>
              <a:pathLst>
                <a:path w="84" h="96" extrusionOk="0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rgbClr val="5555A5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5603" y="850"/>
              <a:ext cx="155" cy="516"/>
            </a:xfrm>
            <a:custGeom>
              <a:avLst/>
              <a:gdLst/>
              <a:ahLst/>
              <a:cxnLst/>
              <a:rect l="l" t="t" r="r" b="b"/>
              <a:pathLst>
                <a:path w="155" h="516" extrusionOk="0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5107" y="0"/>
              <a:ext cx="573" cy="1042"/>
            </a:xfrm>
            <a:custGeom>
              <a:avLst/>
              <a:gdLst/>
              <a:ahLst/>
              <a:cxnLst/>
              <a:rect l="l" t="t" r="r" b="b"/>
              <a:pathLst>
                <a:path w="574" h="1043" extrusionOk="0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A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5411" y="0"/>
              <a:ext cx="341" cy="796"/>
            </a:xfrm>
            <a:custGeom>
              <a:avLst/>
              <a:gdLst/>
              <a:ahLst/>
              <a:cxnLst/>
              <a:rect l="l" t="t" r="r" b="b"/>
              <a:pathLst>
                <a:path w="341" h="797" extrusionOk="0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>
              <a:gsLst>
                <a:gs pos="0">
                  <a:srgbClr val="00006C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5698" y="653"/>
              <a:ext cx="60" cy="311"/>
            </a:xfrm>
            <a:custGeom>
              <a:avLst/>
              <a:gdLst/>
              <a:ahLst/>
              <a:cxnLst/>
              <a:rect l="l" t="t" r="r" b="b"/>
              <a:pathLst>
                <a:path w="60" h="312" extrusionOk="0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2" y="1601"/>
              <a:ext cx="5752" cy="1864"/>
            </a:xfrm>
            <a:custGeom>
              <a:avLst/>
              <a:gdLst/>
              <a:ahLst/>
              <a:cxnLst/>
              <a:rect l="l" t="t" r="r" b="b"/>
              <a:pathLst>
                <a:path w="5740" h="1864" extrusionOk="0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>
              <a:gsLst>
                <a:gs pos="0">
                  <a:srgbClr val="00007C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5754" y="3483"/>
              <a:ext cx="6" cy="6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2" y="2152"/>
              <a:ext cx="5752" cy="1337"/>
            </a:xfrm>
            <a:custGeom>
              <a:avLst/>
              <a:gdLst/>
              <a:ahLst/>
              <a:cxnLst/>
              <a:rect l="l" t="t" r="r" b="b"/>
              <a:pathLst>
                <a:path w="5740" h="1337" extrusionOk="0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>
              <a:gsLst>
                <a:gs pos="0">
                  <a:srgbClr val="00007A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2" y="3177"/>
              <a:ext cx="5752" cy="414"/>
            </a:xfrm>
            <a:custGeom>
              <a:avLst/>
              <a:gdLst/>
              <a:ahLst/>
              <a:cxnLst/>
              <a:rect l="l" t="t" r="r" b="b"/>
              <a:pathLst>
                <a:path w="5740" h="414" extrusionOk="0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>
              <a:gsLst>
                <a:gs pos="0">
                  <a:srgbClr val="00008D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1"/>
            <p:cNvSpPr/>
            <p:nvPr/>
          </p:nvSpPr>
          <p:spPr>
            <a:xfrm>
              <a:off x="1297" y="0"/>
              <a:ext cx="4457" cy="3177"/>
            </a:xfrm>
            <a:custGeom>
              <a:avLst/>
              <a:gdLst/>
              <a:ahLst/>
              <a:cxnLst/>
              <a:rect l="l" t="t" r="r" b="b"/>
              <a:pathLst>
                <a:path w="4448" h="3177" extrusionOk="0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6E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"/>
            <p:cNvSpPr/>
            <p:nvPr/>
          </p:nvSpPr>
          <p:spPr>
            <a:xfrm>
              <a:off x="3321" y="0"/>
              <a:ext cx="2433" cy="2614"/>
            </a:xfrm>
            <a:custGeom>
              <a:avLst/>
              <a:gdLst/>
              <a:ahLst/>
              <a:cxnLst/>
              <a:rect l="l" t="t" r="r" b="b"/>
              <a:pathLst>
                <a:path w="2428" h="2614" extrusionOk="0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D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"/>
            <p:cNvSpPr/>
            <p:nvPr/>
          </p:nvSpPr>
          <p:spPr>
            <a:xfrm>
              <a:off x="3950" y="0"/>
              <a:ext cx="1804" cy="2464"/>
            </a:xfrm>
            <a:custGeom>
              <a:avLst/>
              <a:gdLst/>
              <a:ahLst/>
              <a:cxnLst/>
              <a:rect l="l" t="t" r="r" b="b"/>
              <a:pathLst>
                <a:path w="1800" h="2464" extrusionOk="0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>
              <a:gsLst>
                <a:gs pos="0">
                  <a:srgbClr val="000072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"/>
            <p:cNvSpPr/>
            <p:nvPr/>
          </p:nvSpPr>
          <p:spPr>
            <a:xfrm>
              <a:off x="4519" y="0"/>
              <a:ext cx="1235" cy="2074"/>
            </a:xfrm>
            <a:custGeom>
              <a:avLst/>
              <a:gdLst/>
              <a:ahLst/>
              <a:cxnLst/>
              <a:rect l="l" t="t" r="r" b="b"/>
              <a:pathLst>
                <a:path w="1232" h="2074" extrusionOk="0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77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"/>
            <p:cNvSpPr/>
            <p:nvPr/>
          </p:nvSpPr>
          <p:spPr>
            <a:xfrm>
              <a:off x="4694" y="0"/>
              <a:ext cx="1060" cy="1936"/>
            </a:xfrm>
            <a:custGeom>
              <a:avLst/>
              <a:gdLst/>
              <a:ahLst/>
              <a:cxnLst/>
              <a:rect l="l" t="t" r="r" b="b"/>
              <a:pathLst>
                <a:path w="1058" h="1936" extrusionOk="0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000084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4981" y="0"/>
              <a:ext cx="773" cy="1487"/>
            </a:xfrm>
            <a:custGeom>
              <a:avLst/>
              <a:gdLst/>
              <a:ahLst/>
              <a:cxnLst/>
              <a:rect l="l" t="t" r="r" b="b"/>
              <a:pathLst>
                <a:path w="771" h="1487" extrusionOk="0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>
              <a:gsLst>
                <a:gs pos="0">
                  <a:srgbClr val="000089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6" name="Google Shape;46;p1"/>
            <p:cNvGrpSpPr/>
            <p:nvPr/>
          </p:nvGrpSpPr>
          <p:grpSpPr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7" name="Google Shape;47;p1"/>
              <p:cNvSpPr/>
              <p:nvPr/>
            </p:nvSpPr>
            <p:spPr>
              <a:xfrm>
                <a:off x="0" y="1632"/>
                <a:ext cx="3670" cy="1313"/>
              </a:xfrm>
              <a:custGeom>
                <a:avLst/>
                <a:gdLst/>
                <a:ahLst/>
                <a:cxnLst/>
                <a:rect l="l" t="t" r="r" b="b"/>
                <a:pathLst>
                  <a:path w="3659" h="1313" extrusionOk="0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rgbClr val="000084"/>
                  </a:gs>
                  <a:gs pos="100000">
                    <a:schemeClr val="dk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1"/>
              <p:cNvSpPr/>
              <p:nvPr/>
            </p:nvSpPr>
            <p:spPr>
              <a:xfrm>
                <a:off x="3646" y="2795"/>
                <a:ext cx="2112" cy="695"/>
              </a:xfrm>
              <a:custGeom>
                <a:avLst/>
                <a:gdLst/>
                <a:ahLst/>
                <a:cxnLst/>
                <a:rect l="l" t="t" r="r" b="b"/>
                <a:pathLst>
                  <a:path w="2105" h="695" extrusionOk="0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5555A5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9" name="Google Shape;49;p1"/>
          <p:cNvSpPr txBox="1"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148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880"/>
              <a:buFont typeface="Noto Sans Symbols"/>
              <a:buChar char="•"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160"/>
              <a:buFont typeface="Noto Sans Symbols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1"/>
          <p:cNvSpPr txBox="1">
            <a:spLocks noGrp="1"/>
          </p:cNvSpPr>
          <p:nvPr>
            <p:ph type="dt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"/>
          <p:cNvSpPr txBox="1">
            <a:spLocks noGrp="1"/>
          </p:cNvSpPr>
          <p:nvPr>
            <p:ph type="sldNum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/>
          <p:nvPr/>
        </p:nvSpPr>
        <p:spPr>
          <a:xfrm>
            <a:off x="354227" y="-21298"/>
            <a:ext cx="8763000" cy="657449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28575" cap="flat" cmpd="sng">
            <a:solidFill>
              <a:srgbClr val="FFC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38" name="Google Shape;138;p15"/>
          <p:cNvCxnSpPr/>
          <p:nvPr/>
        </p:nvCxnSpPr>
        <p:spPr>
          <a:xfrm>
            <a:off x="1752600" y="4419600"/>
            <a:ext cx="6019800" cy="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" name="Google Shape;139;p15"/>
          <p:cNvCxnSpPr/>
          <p:nvPr/>
        </p:nvCxnSpPr>
        <p:spPr>
          <a:xfrm>
            <a:off x="3124200" y="2514600"/>
            <a:ext cx="3276600" cy="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0" name="Google Shape;140;p15"/>
          <p:cNvCxnSpPr/>
          <p:nvPr/>
        </p:nvCxnSpPr>
        <p:spPr>
          <a:xfrm>
            <a:off x="3657600" y="4495800"/>
            <a:ext cx="0" cy="19812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1" name="Google Shape;141;p15"/>
          <p:cNvCxnSpPr/>
          <p:nvPr/>
        </p:nvCxnSpPr>
        <p:spPr>
          <a:xfrm>
            <a:off x="6096000" y="4495800"/>
            <a:ext cx="0" cy="19812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2" name="Google Shape;142;p15"/>
          <p:cNvCxnSpPr/>
          <p:nvPr/>
        </p:nvCxnSpPr>
        <p:spPr>
          <a:xfrm>
            <a:off x="4953000" y="2514600"/>
            <a:ext cx="0" cy="19050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3" name="Google Shape;143;p15"/>
          <p:cNvSpPr txBox="1"/>
          <p:nvPr/>
        </p:nvSpPr>
        <p:spPr>
          <a:xfrm>
            <a:off x="1219200" y="60198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50 POINTS		50 POINTS		50 POINTS</a:t>
            </a:r>
            <a:endParaRPr/>
          </a:p>
        </p:txBody>
      </p:sp>
      <p:sp>
        <p:nvSpPr>
          <p:cNvPr id="144" name="Google Shape;144;p15"/>
          <p:cNvSpPr txBox="1"/>
          <p:nvPr/>
        </p:nvSpPr>
        <p:spPr>
          <a:xfrm>
            <a:off x="2667000" y="4038600"/>
            <a:ext cx="510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 POINTS		100 POINTS	</a:t>
            </a:r>
            <a:endParaRPr/>
          </a:p>
        </p:txBody>
      </p:sp>
      <p:sp>
        <p:nvSpPr>
          <p:cNvPr id="145" name="Google Shape;145;p15"/>
          <p:cNvSpPr txBox="1"/>
          <p:nvPr/>
        </p:nvSpPr>
        <p:spPr>
          <a:xfrm>
            <a:off x="3886200" y="2133600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200 POINTS</a:t>
            </a:r>
            <a:endParaRPr/>
          </a:p>
        </p:txBody>
      </p:sp>
      <p:sp>
        <p:nvSpPr>
          <p:cNvPr id="146" name="Google Shape;146;p15"/>
          <p:cNvSpPr txBox="1"/>
          <p:nvPr/>
        </p:nvSpPr>
        <p:spPr>
          <a:xfrm>
            <a:off x="1" y="-17178"/>
            <a:ext cx="2514599" cy="1200329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66"/>
                </a:solidFill>
                <a:latin typeface="Short Stack"/>
                <a:ea typeface="Short Stack"/>
                <a:cs typeface="Short Stack"/>
                <a:sym typeface="Short Stack"/>
              </a:rPr>
              <a:t>Famous People February   2022 Edition</a:t>
            </a:r>
            <a:endParaRPr/>
          </a:p>
        </p:txBody>
      </p:sp>
      <p:sp>
        <p:nvSpPr>
          <p:cNvPr id="147" name="Google Shape;147;p15"/>
          <p:cNvSpPr txBox="1"/>
          <p:nvPr/>
        </p:nvSpPr>
        <p:spPr>
          <a:xfrm>
            <a:off x="3731021" y="4411947"/>
            <a:ext cx="226776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Vladimir Putin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5"/>
          <p:cNvSpPr txBox="1"/>
          <p:nvPr/>
        </p:nvSpPr>
        <p:spPr>
          <a:xfrm>
            <a:off x="3022999" y="2497863"/>
            <a:ext cx="179582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Tom Brady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5"/>
          <p:cNvSpPr txBox="1"/>
          <p:nvPr/>
        </p:nvSpPr>
        <p:spPr>
          <a:xfrm>
            <a:off x="3886811" y="199544"/>
            <a:ext cx="170851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Betty White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5"/>
          <p:cNvSpPr txBox="1"/>
          <p:nvPr/>
        </p:nvSpPr>
        <p:spPr>
          <a:xfrm>
            <a:off x="865383" y="4380937"/>
            <a:ext cx="307242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Krysten Sinema</a:t>
            </a: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6095999" y="4420428"/>
            <a:ext cx="22793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Minnie Mouse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4673202" y="2477410"/>
            <a:ext cx="248292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Oprah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15" descr="A picture containing person, smiling, dressed, posing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7432" y="1044091"/>
            <a:ext cx="1217692" cy="10159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15" descr="A person with a mustache&#10;&#10;Description automatically generated with low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22330" y="2923303"/>
            <a:ext cx="927739" cy="1125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15" descr="A person with curly hair&#10;&#10;Description automatically generated with medium confidenc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64469" y="2967588"/>
            <a:ext cx="1258818" cy="1104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5" descr="A person with blonde hair&#10;&#10;Description automatically generated with low confidenc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92668" y="4846054"/>
            <a:ext cx="1088383" cy="11737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5" descr="A person smiling for the camera&#10;&#10;Description automatically generated with medium confidenc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50069" y="4918802"/>
            <a:ext cx="1029668" cy="1107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5" descr="A picture containing text, clipart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817516" y="4902745"/>
            <a:ext cx="1107284" cy="11845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6"/>
          <p:cNvSpPr/>
          <p:nvPr/>
        </p:nvSpPr>
        <p:spPr>
          <a:xfrm>
            <a:off x="363648" y="-25315"/>
            <a:ext cx="8763000" cy="6574497"/>
          </a:xfrm>
          <a:prstGeom prst="triangle">
            <a:avLst>
              <a:gd name="adj" fmla="val 50000"/>
            </a:avLst>
          </a:prstGeom>
          <a:solidFill>
            <a:srgbClr val="0000FF"/>
          </a:solidFill>
          <a:ln w="28575" cap="flat" cmpd="sng">
            <a:solidFill>
              <a:srgbClr val="FFC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4" name="Google Shape;164;p16"/>
          <p:cNvCxnSpPr/>
          <p:nvPr/>
        </p:nvCxnSpPr>
        <p:spPr>
          <a:xfrm>
            <a:off x="1752600" y="4419600"/>
            <a:ext cx="6019800" cy="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5" name="Google Shape;165;p16"/>
          <p:cNvCxnSpPr/>
          <p:nvPr/>
        </p:nvCxnSpPr>
        <p:spPr>
          <a:xfrm>
            <a:off x="3124200" y="2514600"/>
            <a:ext cx="3276600" cy="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6" name="Google Shape;166;p16"/>
          <p:cNvCxnSpPr/>
          <p:nvPr/>
        </p:nvCxnSpPr>
        <p:spPr>
          <a:xfrm>
            <a:off x="3657600" y="4495800"/>
            <a:ext cx="0" cy="19812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7" name="Google Shape;167;p16"/>
          <p:cNvCxnSpPr/>
          <p:nvPr/>
        </p:nvCxnSpPr>
        <p:spPr>
          <a:xfrm>
            <a:off x="6096000" y="4495800"/>
            <a:ext cx="0" cy="19812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8" name="Google Shape;168;p16"/>
          <p:cNvCxnSpPr/>
          <p:nvPr/>
        </p:nvCxnSpPr>
        <p:spPr>
          <a:xfrm>
            <a:off x="4953000" y="2514600"/>
            <a:ext cx="0" cy="1905000"/>
          </a:xfrm>
          <a:prstGeom prst="straightConnector1">
            <a:avLst/>
          </a:prstGeom>
          <a:noFill/>
          <a:ln w="28575" cap="flat" cmpd="sng">
            <a:solidFill>
              <a:srgbClr val="FFCC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9" name="Google Shape;169;p16"/>
          <p:cNvSpPr txBox="1"/>
          <p:nvPr/>
        </p:nvSpPr>
        <p:spPr>
          <a:xfrm>
            <a:off x="1219200" y="6019800"/>
            <a:ext cx="7848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50 POINTS		50 POINTS		50 POINTS</a:t>
            </a:r>
            <a:endParaRPr/>
          </a:p>
        </p:txBody>
      </p:sp>
      <p:sp>
        <p:nvSpPr>
          <p:cNvPr id="170" name="Google Shape;170;p16"/>
          <p:cNvSpPr txBox="1"/>
          <p:nvPr/>
        </p:nvSpPr>
        <p:spPr>
          <a:xfrm>
            <a:off x="2667000" y="4038600"/>
            <a:ext cx="510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100 POINTS		100 POINTS	</a:t>
            </a:r>
            <a:endParaRPr/>
          </a:p>
        </p:txBody>
      </p:sp>
      <p:sp>
        <p:nvSpPr>
          <p:cNvPr id="171" name="Google Shape;171;p16"/>
          <p:cNvSpPr txBox="1"/>
          <p:nvPr/>
        </p:nvSpPr>
        <p:spPr>
          <a:xfrm>
            <a:off x="3886200" y="2133600"/>
            <a:ext cx="2209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FFCC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200 POINTS</a:t>
            </a:r>
            <a:endParaRPr/>
          </a:p>
        </p:txBody>
      </p:sp>
      <p:sp>
        <p:nvSpPr>
          <p:cNvPr id="172" name="Google Shape;172;p16"/>
          <p:cNvSpPr txBox="1"/>
          <p:nvPr/>
        </p:nvSpPr>
        <p:spPr>
          <a:xfrm>
            <a:off x="93084" y="109741"/>
            <a:ext cx="2514599" cy="1200329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66"/>
                </a:solidFill>
                <a:latin typeface="Short Stack"/>
                <a:ea typeface="Short Stack"/>
                <a:cs typeface="Short Stack"/>
                <a:sym typeface="Short Stack"/>
              </a:rPr>
              <a:t>Three- Dimensional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000066"/>
                </a:solidFill>
                <a:latin typeface="Short Stack"/>
                <a:ea typeface="Short Stack"/>
                <a:cs typeface="Short Stack"/>
                <a:sym typeface="Short Stack"/>
              </a:rPr>
              <a:t>Shapes</a:t>
            </a:r>
            <a:endParaRPr sz="2400" b="1" i="0" u="none" strike="noStrike" cap="none">
              <a:solidFill>
                <a:srgbClr val="000066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173" name="Google Shape;173;p16"/>
          <p:cNvSpPr txBox="1"/>
          <p:nvPr/>
        </p:nvSpPr>
        <p:spPr>
          <a:xfrm>
            <a:off x="3828222" y="4384399"/>
            <a:ext cx="19812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y-intercept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6"/>
          <p:cNvSpPr txBox="1"/>
          <p:nvPr/>
        </p:nvSpPr>
        <p:spPr>
          <a:xfrm>
            <a:off x="2778407" y="2508904"/>
            <a:ext cx="23133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Slope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6"/>
          <p:cNvSpPr txBox="1"/>
          <p:nvPr/>
        </p:nvSpPr>
        <p:spPr>
          <a:xfrm>
            <a:off x="3673637" y="304801"/>
            <a:ext cx="22098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Equation of   a Line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6"/>
          <p:cNvSpPr txBox="1"/>
          <p:nvPr/>
        </p:nvSpPr>
        <p:spPr>
          <a:xfrm>
            <a:off x="1379930" y="4398453"/>
            <a:ext cx="248362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Vertical</a:t>
            </a:r>
            <a:endParaRPr/>
          </a:p>
        </p:txBody>
      </p:sp>
      <p:sp>
        <p:nvSpPr>
          <p:cNvPr id="177" name="Google Shape;177;p16"/>
          <p:cNvSpPr txBox="1"/>
          <p:nvPr/>
        </p:nvSpPr>
        <p:spPr>
          <a:xfrm>
            <a:off x="6032843" y="4453072"/>
            <a:ext cx="223522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Ordered Pair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6"/>
          <p:cNvSpPr txBox="1"/>
          <p:nvPr/>
        </p:nvSpPr>
        <p:spPr>
          <a:xfrm>
            <a:off x="4664242" y="2545186"/>
            <a:ext cx="243839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Horizontal</a:t>
            </a:r>
            <a:endParaRPr sz="2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3796" y="3071686"/>
            <a:ext cx="1824808" cy="1021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21339" y="3071614"/>
            <a:ext cx="1824807" cy="1029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808931" y="4906208"/>
            <a:ext cx="1419668" cy="1067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39691" y="4938660"/>
            <a:ext cx="1558262" cy="103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95696" y="1144438"/>
            <a:ext cx="2159000" cy="93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594048" y="4938660"/>
            <a:ext cx="1435633" cy="10254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Macintosh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Noto Sans Symbols</vt:lpstr>
      <vt:lpstr>Short Stack</vt:lpstr>
      <vt:lpstr>Times New Roman</vt:lpstr>
      <vt:lpstr>Beam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Dawn Meyer</cp:lastModifiedBy>
  <cp:revision>1</cp:revision>
  <dcterms:modified xsi:type="dcterms:W3CDTF">2025-06-09T17:13:46Z</dcterms:modified>
</cp:coreProperties>
</file>