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56" r:id="rId15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190" y="19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6584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9878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05548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15894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4473741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4965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44994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38294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710661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3427049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3812328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578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1945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38737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09604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95880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8247541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20705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78486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78606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0614992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9926098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914523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11432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911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41579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38048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6645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2665604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8959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87824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12847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650434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395718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53886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5133355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85082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29608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51284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54911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7753130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47044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20503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91619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99601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8643787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9991587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327661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84798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10525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93324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13684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0809778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90192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71770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1904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2541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250271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1767670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0491410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16458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3214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6360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8129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612716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76158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0524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656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1676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6182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1525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5545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774270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7611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2445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5682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567444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042314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799684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69997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8176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5016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0388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1416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170883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95187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46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378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43306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584706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606311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8085408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29998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3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406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72290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3805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3069705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27722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328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55767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34324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174715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3531388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783107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1103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32108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71046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79674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1104764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4026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44955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2373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20385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7070792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7573374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8222162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2057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33355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93770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30072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945837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2197727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9022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9022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229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78681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936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5119142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9506624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5668001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02133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524000"/>
            <a:ext cx="1466850" cy="668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524000"/>
            <a:ext cx="4248150" cy="668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56851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10251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0115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5699401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384937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9022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9022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88301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740170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01551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5431658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6216727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2711853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64469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524000"/>
            <a:ext cx="1466850" cy="668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524000"/>
            <a:ext cx="4248150" cy="668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20826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5323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3579331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02585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3594429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82252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22328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26585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2160007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0407719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7390748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56799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54000"/>
            <a:ext cx="2925762" cy="845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54000"/>
            <a:ext cx="8624888" cy="845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1905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ill Sans" charset="0"/>
              </a:rPr>
              <a:t>Second level</a:t>
            </a:r>
          </a:p>
          <a:p>
            <a:pPr lvl="2"/>
            <a:r>
              <a:rPr lang="en-US" altLang="en-US" smtClean="0">
                <a:sym typeface="Gill Sans" charset="0"/>
              </a:rPr>
              <a:t>Third level</a:t>
            </a:r>
          </a:p>
          <a:p>
            <a:pPr lvl="3"/>
            <a:r>
              <a:rPr lang="en-US" altLang="en-US" smtClean="0">
                <a:sym typeface="Gill Sans" charset="0"/>
              </a:rPr>
              <a:t>Fourth level</a:t>
            </a:r>
          </a:p>
          <a:p>
            <a:pPr lvl="4"/>
            <a:r>
              <a:rPr lang="en-US" altLang="en-US" smtClean="0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126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ill Sans" charset="0"/>
              </a:rPr>
              <a:t>Second level</a:t>
            </a:r>
          </a:p>
          <a:p>
            <a:pPr lvl="2"/>
            <a:r>
              <a:rPr lang="en-US" altLang="en-US" smtClean="0">
                <a:sym typeface="Gill Sans" charset="0"/>
              </a:rPr>
              <a:t>Third level</a:t>
            </a:r>
          </a:p>
          <a:p>
            <a:pPr lvl="3"/>
            <a:r>
              <a:rPr lang="en-US" altLang="en-US" smtClean="0">
                <a:sym typeface="Gill Sans" charset="0"/>
              </a:rPr>
              <a:t>Fourth level</a:t>
            </a:r>
          </a:p>
          <a:p>
            <a:pPr lvl="4"/>
            <a:r>
              <a:rPr lang="en-US" altLang="en-US" smtClean="0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229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ill Sans" charset="0"/>
              </a:rPr>
              <a:t>Second level</a:t>
            </a:r>
          </a:p>
          <a:p>
            <a:pPr lvl="2"/>
            <a:r>
              <a:rPr lang="en-US" altLang="en-US" smtClean="0">
                <a:sym typeface="Gill Sans" charset="0"/>
              </a:rPr>
              <a:t>Third level</a:t>
            </a:r>
          </a:p>
          <a:p>
            <a:pPr lvl="3"/>
            <a:r>
              <a:rPr lang="en-US" altLang="en-US" smtClean="0">
                <a:sym typeface="Gill Sans" charset="0"/>
              </a:rPr>
              <a:t>Fourth level</a:t>
            </a:r>
          </a:p>
          <a:p>
            <a:pPr lvl="4"/>
            <a:r>
              <a:rPr lang="en-US" altLang="en-US" smtClean="0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331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ill Sans" charset="0"/>
              </a:rPr>
              <a:t>Second level</a:t>
            </a:r>
          </a:p>
          <a:p>
            <a:pPr lvl="2"/>
            <a:r>
              <a:rPr lang="en-US" altLang="en-US" smtClean="0">
                <a:sym typeface="Gill Sans" charset="0"/>
              </a:rPr>
              <a:t>Third level</a:t>
            </a:r>
          </a:p>
          <a:p>
            <a:pPr lvl="3"/>
            <a:r>
              <a:rPr lang="en-US" altLang="en-US" smtClean="0">
                <a:sym typeface="Gill Sans" charset="0"/>
              </a:rPr>
              <a:t>Fourth level</a:t>
            </a:r>
          </a:p>
          <a:p>
            <a:pPr lvl="4"/>
            <a:r>
              <a:rPr lang="en-US" altLang="en-US" smtClean="0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ill Sans" charset="0"/>
              </a:rPr>
              <a:t>Second level</a:t>
            </a:r>
          </a:p>
          <a:p>
            <a:pPr lvl="2"/>
            <a:r>
              <a:rPr lang="en-US" altLang="en-US" smtClean="0">
                <a:sym typeface="Gill Sans" charset="0"/>
              </a:rPr>
              <a:t>Third level</a:t>
            </a:r>
          </a:p>
          <a:p>
            <a:pPr lvl="3"/>
            <a:r>
              <a:rPr lang="en-US" altLang="en-US" smtClean="0">
                <a:sym typeface="Gill Sans" charset="0"/>
              </a:rPr>
              <a:t>Fourth level</a:t>
            </a:r>
          </a:p>
          <a:p>
            <a:pPr lvl="4"/>
            <a:r>
              <a:rPr lang="en-US" altLang="en-US" smtClean="0">
                <a:sym typeface="Gill Sans" charset="0"/>
              </a:rPr>
              <a:t>Fifth level</a:t>
            </a:r>
          </a:p>
        </p:txBody>
      </p:sp>
      <p:sp>
        <p:nvSpPr>
          <p:cNvPr id="14338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ill Sans" charset="0"/>
              </a:rPr>
              <a:t>Second level</a:t>
            </a:r>
          </a:p>
          <a:p>
            <a:pPr lvl="2"/>
            <a:r>
              <a:rPr lang="en-US" altLang="en-US" smtClean="0">
                <a:sym typeface="Gill Sans" charset="0"/>
              </a:rPr>
              <a:t>Third level</a:t>
            </a:r>
          </a:p>
          <a:p>
            <a:pPr lvl="3"/>
            <a:r>
              <a:rPr lang="en-US" altLang="en-US" smtClean="0">
                <a:sym typeface="Gill Sans" charset="0"/>
              </a:rPr>
              <a:t>Fourth level</a:t>
            </a:r>
          </a:p>
          <a:p>
            <a:pPr lvl="4"/>
            <a:r>
              <a:rPr lang="en-US" altLang="en-US" smtClean="0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827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27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717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16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ill Sans" charset="0"/>
              </a:rPr>
              <a:t>Second level</a:t>
            </a:r>
          </a:p>
          <a:p>
            <a:pPr lvl="2"/>
            <a:r>
              <a:rPr lang="en-US" altLang="en-US" smtClean="0">
                <a:sym typeface="Gill Sans" charset="0"/>
              </a:rPr>
              <a:t>Third level</a:t>
            </a:r>
          </a:p>
          <a:p>
            <a:pPr lvl="3"/>
            <a:r>
              <a:rPr lang="en-US" altLang="en-US" smtClean="0">
                <a:sym typeface="Gill Sans" charset="0"/>
              </a:rPr>
              <a:t>Fourth level</a:t>
            </a:r>
          </a:p>
          <a:p>
            <a:pPr lvl="4"/>
            <a:r>
              <a:rPr lang="en-US" altLang="en-US" smtClean="0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827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272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717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162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734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635000" y="49022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ill Sans" charset="0"/>
              </a:rPr>
              <a:t>Second level</a:t>
            </a:r>
          </a:p>
          <a:p>
            <a:pPr lvl="2"/>
            <a:r>
              <a:rPr lang="en-US" altLang="en-US" smtClean="0">
                <a:sym typeface="Gill Sans" charset="0"/>
              </a:rPr>
              <a:t>Third level</a:t>
            </a:r>
          </a:p>
          <a:p>
            <a:pPr lvl="3"/>
            <a:r>
              <a:rPr lang="en-US" altLang="en-US" smtClean="0">
                <a:sym typeface="Gill Sans" charset="0"/>
              </a:rPr>
              <a:t>Fourth level</a:t>
            </a:r>
          </a:p>
          <a:p>
            <a:pPr lvl="4"/>
            <a:r>
              <a:rPr lang="en-US" altLang="en-US" smtClean="0">
                <a:sym typeface="Gill Sans" charset="0"/>
              </a:rPr>
              <a:t>Fifth level</a:t>
            </a:r>
          </a:p>
        </p:txBody>
      </p:sp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35000" y="15240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635000" y="49022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ill Sans" charset="0"/>
              </a:rPr>
              <a:t>Second level</a:t>
            </a:r>
          </a:p>
          <a:p>
            <a:pPr lvl="2"/>
            <a:r>
              <a:rPr lang="en-US" altLang="en-US" smtClean="0">
                <a:sym typeface="Gill Sans" charset="0"/>
              </a:rPr>
              <a:t>Third level</a:t>
            </a:r>
          </a:p>
          <a:p>
            <a:pPr lvl="3"/>
            <a:r>
              <a:rPr lang="en-US" altLang="en-US" smtClean="0">
                <a:sym typeface="Gill Sans" charset="0"/>
              </a:rPr>
              <a:t>Fourth level</a:t>
            </a:r>
          </a:p>
          <a:p>
            <a:pPr lvl="4"/>
            <a:r>
              <a:rPr lang="en-US" altLang="en-US" smtClean="0">
                <a:sym typeface="Gill Sans" charset="0"/>
              </a:rPr>
              <a:t>Fifth level</a:t>
            </a:r>
          </a:p>
        </p:txBody>
      </p:sp>
      <p:sp>
        <p:nvSpPr>
          <p:cNvPr id="8194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35000" y="15240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0"/>
            <a:ext cx="13004800" cy="999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lank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0</Words>
  <Characters>0</Characters>
  <Application>Microsoft Office PowerPoint</Application>
  <PresentationFormat>Custom</PresentationFormat>
  <Lines>0</Lines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1</vt:i4>
      </vt:variant>
    </vt:vector>
  </HeadingPairs>
  <TitlesOfParts>
    <vt:vector size="17" baseType="lpstr">
      <vt:lpstr>Gill Sans</vt:lpstr>
      <vt:lpstr>ヒラギノ角ゴ ProN W3</vt:lpstr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Meyer</dc:creator>
  <cp:lastModifiedBy>Dawn Meyer</cp:lastModifiedBy>
  <cp:revision>1</cp:revision>
  <dcterms:modified xsi:type="dcterms:W3CDTF">2015-01-02T21:25:00Z</dcterms:modified>
</cp:coreProperties>
</file>