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30"/>
  </p:normalViewPr>
  <p:slideViewPr>
    <p:cSldViewPr>
      <p:cViewPr>
        <p:scale>
          <a:sx n="77" d="100"/>
          <a:sy n="77" d="100"/>
        </p:scale>
        <p:origin x="480" y="-5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6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1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7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6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9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7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1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3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0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FAF7-80F7-48D3-8135-01CE7E956899}" type="datetimeFigureOut">
              <a:rPr lang="en-US" smtClean="0"/>
              <a:t>5/27/17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9D6BB-8ED9-4999-9DEF-D9ADD87F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209800" y="914400"/>
            <a:ext cx="6096000" cy="4724400"/>
            <a:chOff x="1600200" y="914400"/>
            <a:chExt cx="5029200" cy="4724400"/>
          </a:xfrm>
        </p:grpSpPr>
        <p:sp>
          <p:nvSpPr>
            <p:cNvPr id="20" name="Rectangle 19"/>
            <p:cNvSpPr/>
            <p:nvPr/>
          </p:nvSpPr>
          <p:spPr>
            <a:xfrm>
              <a:off x="1925595" y="4572000"/>
              <a:ext cx="1623420" cy="838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120640" y="4572000"/>
              <a:ext cx="1508760" cy="838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25594" y="930876"/>
              <a:ext cx="1655805" cy="838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120640" y="934995"/>
              <a:ext cx="1508760" cy="838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1925595" y="914400"/>
              <a:ext cx="0" cy="4495800"/>
            </a:xfrm>
            <a:prstGeom prst="line">
              <a:avLst/>
            </a:prstGeom>
            <a:ln w="254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925595" y="5410200"/>
              <a:ext cx="4703805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600200" y="934995"/>
              <a:ext cx="0" cy="44752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2057400" y="5638800"/>
              <a:ext cx="457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2819400" y="57912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______________</a:t>
            </a:r>
          </a:p>
          <a:p>
            <a:pPr algn="ctr"/>
            <a:r>
              <a:rPr lang="en-US" sz="2400" dirty="0" smtClean="0"/>
              <a:t>Target word/concept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152400" y="2438400"/>
            <a:ext cx="1981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__________</a:t>
            </a:r>
          </a:p>
          <a:p>
            <a:endParaRPr lang="en-US" sz="1000" dirty="0"/>
          </a:p>
          <a:p>
            <a:pPr algn="ctr"/>
            <a:r>
              <a:rPr lang="en-US" sz="2400" dirty="0" smtClean="0"/>
              <a:t>Familiar word/concept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093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for “familiar”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Common knowledge</a:t>
            </a:r>
          </a:p>
          <a:p>
            <a:r>
              <a:rPr lang="en-US" dirty="0" smtClean="0"/>
              <a:t>Not a synonym or antonym of “target” word</a:t>
            </a:r>
          </a:p>
          <a:p>
            <a:r>
              <a:rPr lang="en-US" dirty="0" smtClean="0"/>
              <a:t>Adjectives work best for vocab.  Can the word be changed to an adjective?</a:t>
            </a:r>
          </a:p>
          <a:p>
            <a:r>
              <a:rPr lang="en-US" dirty="0" smtClean="0"/>
              <a:t>Suggestions:</a:t>
            </a:r>
          </a:p>
          <a:p>
            <a:pPr lvl="1"/>
            <a:r>
              <a:rPr lang="en-US" dirty="0" smtClean="0"/>
              <a:t>Exciting (-</a:t>
            </a:r>
            <a:r>
              <a:rPr lang="en-US" dirty="0" err="1" smtClean="0"/>
              <a:t>ment</a:t>
            </a:r>
            <a:r>
              <a:rPr lang="en-US" dirty="0" smtClean="0"/>
              <a:t>)		-Interesting/boring</a:t>
            </a:r>
          </a:p>
          <a:p>
            <a:pPr lvl="1"/>
            <a:r>
              <a:rPr lang="en-US" dirty="0" smtClean="0"/>
              <a:t>Angry			-Happy/Sad</a:t>
            </a:r>
          </a:p>
          <a:p>
            <a:pPr lvl="1"/>
            <a:r>
              <a:rPr lang="en-US" dirty="0" smtClean="0"/>
              <a:t>Beautiful/Ugly		-Ridiculous</a:t>
            </a:r>
          </a:p>
          <a:p>
            <a:pPr lvl="1"/>
            <a:r>
              <a:rPr lang="en-US" dirty="0" smtClean="0"/>
              <a:t>Friendly			-Difficult</a:t>
            </a:r>
          </a:p>
          <a:p>
            <a:pPr lvl="1"/>
            <a:r>
              <a:rPr lang="en-US" dirty="0" smtClean="0"/>
              <a:t>Dangerous		-Powerful</a:t>
            </a:r>
          </a:p>
          <a:p>
            <a:pPr lvl="1"/>
            <a:r>
              <a:rPr lang="en-US" dirty="0" smtClean="0"/>
              <a:t>Successful		-Popular/Famous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60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45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Guidelines for “familiar” words</vt:lpstr>
    </vt:vector>
  </TitlesOfParts>
  <Company>Hickmanmills C-1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General</dc:creator>
  <cp:lastModifiedBy>Daniel Mulligan</cp:lastModifiedBy>
  <cp:revision>9</cp:revision>
  <cp:lastPrinted>2014-10-07T16:37:39Z</cp:lastPrinted>
  <dcterms:created xsi:type="dcterms:W3CDTF">2014-09-23T19:07:42Z</dcterms:created>
  <dcterms:modified xsi:type="dcterms:W3CDTF">2017-05-27T12:10:49Z</dcterms:modified>
</cp:coreProperties>
</file>